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8"/>
  </p:notesMasterIdLst>
  <p:sldIdLst>
    <p:sldId id="256" r:id="rId2"/>
    <p:sldId id="257" r:id="rId3"/>
    <p:sldId id="262" r:id="rId4"/>
    <p:sldId id="263" r:id="rId5"/>
    <p:sldId id="264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D3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Vlastní jména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CZ.1.O7/1.4.00/21.3136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VY_32_INOVACE_1B38Čj2_Vlastní jména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VY_32_INOVACE_1B38Čj2_Vlastní jména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Vlastní jména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CZ.1.O7/1.4.00/21.3136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09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576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8257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600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564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556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515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42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33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35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79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DUM je zaměřen na poznávání vlastních jmen a používání pravopisného pravidla při psaní vlastních jmen.</a:t>
            </a:r>
          </a:p>
          <a:p>
            <a:r>
              <a:rPr lang="cs-CZ" dirty="0" smtClean="0"/>
              <a:t>Je určen pro žáky 2. ročníku.</a:t>
            </a:r>
          </a:p>
          <a:p>
            <a:r>
              <a:rPr lang="cs-CZ" dirty="0" smtClean="0"/>
              <a:t>Je připraven pro práci s interaktivní </a:t>
            </a:r>
            <a:r>
              <a:rPr lang="cs-CZ" dirty="0" smtClean="0"/>
              <a:t>tabulí i pro samostatnou práci do sešitu.</a:t>
            </a:r>
            <a:endParaRPr lang="cs-CZ" dirty="0" smtClean="0"/>
          </a:p>
          <a:p>
            <a:r>
              <a:rPr lang="cs-CZ" dirty="0" smtClean="0"/>
              <a:t>Činnost s interaktivní </a:t>
            </a:r>
            <a:r>
              <a:rPr lang="cs-CZ" dirty="0" smtClean="0"/>
              <a:t>tabulí </a:t>
            </a:r>
            <a:r>
              <a:rPr lang="cs-CZ" dirty="0" smtClean="0"/>
              <a:t>je zajímavá, jednotlivé </a:t>
            </a:r>
            <a:r>
              <a:rPr lang="cs-CZ" dirty="0" smtClean="0"/>
              <a:t>snímky se liší náročností, proto je </a:t>
            </a:r>
            <a:r>
              <a:rPr lang="cs-CZ" smtClean="0"/>
              <a:t>lze </a:t>
            </a:r>
            <a:r>
              <a:rPr lang="cs-CZ" smtClean="0"/>
              <a:t>využít i </a:t>
            </a:r>
            <a:r>
              <a:rPr lang="cs-CZ" dirty="0" smtClean="0"/>
              <a:t>pro práci s </a:t>
            </a:r>
            <a:r>
              <a:rPr lang="cs-CZ" smtClean="0"/>
              <a:t>různě nadanými žáky. </a:t>
            </a: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3: názvy žáci říkají ústně, některá zapisují</a:t>
            </a:r>
          </a:p>
          <a:p>
            <a:pPr lvl="1"/>
            <a:r>
              <a:rPr lang="cs-CZ" dirty="0" smtClean="0"/>
              <a:t>Snímek 4: žáci použijí pero, potom dopisují fixem</a:t>
            </a:r>
          </a:p>
          <a:p>
            <a:pPr lvl="1"/>
            <a:r>
              <a:rPr lang="cs-CZ" dirty="0" smtClean="0"/>
              <a:t>Snímek 5: žáci použijí fix, úkol lze využít ke kontrolní činnosti     (k samostatné práci do sešitu)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Vymysli pro každý obrázek jméno obecné i vlastní.</a:t>
            </a:r>
            <a:endParaRPr lang="cs-CZ" dirty="0"/>
          </a:p>
        </p:txBody>
      </p:sp>
      <p:pic>
        <p:nvPicPr>
          <p:cNvPr id="1026" name="Picture 2" descr="C:\Documents and Settings\Švehlovi\Local Settings\Temporary Internet Files\Content.IE5\ZSWH02WO\MP9004448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348880"/>
            <a:ext cx="794784" cy="1042720"/>
          </a:xfrm>
          <a:prstGeom prst="rect">
            <a:avLst/>
          </a:prstGeom>
          <a:noFill/>
        </p:spPr>
      </p:pic>
      <p:pic>
        <p:nvPicPr>
          <p:cNvPr id="1028" name="Picture 4" descr="C:\Documents and Settings\Švehlovi\Local Settings\Temporary Internet Files\Content.IE5\D7VN4734\MP9004013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420888"/>
            <a:ext cx="864096" cy="864096"/>
          </a:xfrm>
          <a:prstGeom prst="rect">
            <a:avLst/>
          </a:prstGeom>
          <a:noFill/>
        </p:spPr>
      </p:pic>
      <p:pic>
        <p:nvPicPr>
          <p:cNvPr id="1029" name="Picture 5" descr="C:\Documents and Settings\Švehlovi\Local Settings\Temporary Internet Files\Content.IE5\HEEVQ724\MP90040210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2492896"/>
            <a:ext cx="1057145" cy="845716"/>
          </a:xfrm>
          <a:prstGeom prst="rect">
            <a:avLst/>
          </a:prstGeom>
          <a:noFill/>
        </p:spPr>
      </p:pic>
      <p:pic>
        <p:nvPicPr>
          <p:cNvPr id="1030" name="Picture 6" descr="C:\Documents and Settings\Švehlovi\Local Settings\Temporary Internet Files\Content.IE5\D7VN4734\MP90040128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2348880"/>
            <a:ext cx="1230640" cy="984512"/>
          </a:xfrm>
          <a:prstGeom prst="rect">
            <a:avLst/>
          </a:prstGeom>
          <a:noFill/>
        </p:spPr>
      </p:pic>
      <p:pic>
        <p:nvPicPr>
          <p:cNvPr id="1037" name="Picture 13" descr="C:\Documents and Settings\Švehlovi\Local Settings\Temporary Internet Files\Content.IE5\1LZNZS9U\MP90042759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4581128"/>
            <a:ext cx="1225079" cy="988559"/>
          </a:xfrm>
          <a:prstGeom prst="rect">
            <a:avLst/>
          </a:prstGeom>
          <a:noFill/>
        </p:spPr>
      </p:pic>
      <p:pic>
        <p:nvPicPr>
          <p:cNvPr id="1038" name="Picture 14" descr="C:\Documents and Settings\Švehlovi\Local Settings\Temporary Internet Files\Content.IE5\CXAE6O5M\MP90040007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4725144"/>
            <a:ext cx="1086624" cy="869299"/>
          </a:xfrm>
          <a:prstGeom prst="rect">
            <a:avLst/>
          </a:prstGeom>
          <a:noFill/>
        </p:spPr>
      </p:pic>
      <p:pic>
        <p:nvPicPr>
          <p:cNvPr id="1040" name="Picture 16" descr="C:\Documents and Settings\Švehlovi\Local Settings\Temporary Internet Files\Content.IE5\ZSWH02WO\MP90040244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24128" y="4653136"/>
            <a:ext cx="936104" cy="936104"/>
          </a:xfrm>
          <a:prstGeom prst="rect">
            <a:avLst/>
          </a:prstGeom>
          <a:noFill/>
        </p:spPr>
      </p:pic>
      <p:pic>
        <p:nvPicPr>
          <p:cNvPr id="1042" name="Picture 18" descr="C:\Documents and Settings\Švehlovi\Local Settings\Temporary Internet Files\Content.IE5\D7VN4734\MP90039941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7584" y="2420888"/>
            <a:ext cx="1230640" cy="820106"/>
          </a:xfrm>
          <a:prstGeom prst="rect">
            <a:avLst/>
          </a:prstGeom>
          <a:noFill/>
        </p:spPr>
      </p:pic>
      <p:pic>
        <p:nvPicPr>
          <p:cNvPr id="1044" name="Picture 20" descr="C:\Documents and Settings\Švehlovi\Local Settings\Temporary Internet Files\Content.IE5\N90DKZWN\MC90041239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164288" y="4653136"/>
            <a:ext cx="1296143" cy="868940"/>
          </a:xfrm>
          <a:prstGeom prst="rect">
            <a:avLst/>
          </a:prstGeom>
          <a:noFill/>
        </p:spPr>
      </p:pic>
      <p:cxnSp>
        <p:nvCxnSpPr>
          <p:cNvPr id="23" name="Přímá spojovací čára 22"/>
          <p:cNvCxnSpPr/>
          <p:nvPr/>
        </p:nvCxnSpPr>
        <p:spPr>
          <a:xfrm>
            <a:off x="683568" y="4221088"/>
            <a:ext cx="79208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683568" y="6381328"/>
            <a:ext cx="79208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45" name="Picture 21" descr="C:\Documents and Settings\Švehlovi\Local Settings\Temporary Internet Files\Content.IE5\12IPC5UJ\MC900435847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427984" y="4581128"/>
            <a:ext cx="668846" cy="100134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>Roztřiď podstatná jména na jména obecná a vlastní, </a:t>
            </a:r>
            <a:br>
              <a:rPr lang="cs-CZ" sz="2700" dirty="0" smtClean="0"/>
            </a:br>
            <a:r>
              <a:rPr lang="cs-CZ" sz="2700" dirty="0" smtClean="0"/>
              <a:t>potom je opiš psace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87624" y="1412776"/>
            <a:ext cx="28803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JMÉNA OBECNÁ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427984" y="1412776"/>
            <a:ext cx="28803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JMÉNA  VLASTNÍ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660232" y="5877272"/>
            <a:ext cx="11521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PLZEŇ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63688" y="5445224"/>
            <a:ext cx="11521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ZDENĚK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436096" y="5877272"/>
            <a:ext cx="11521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VĚRA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987824" y="5877272"/>
            <a:ext cx="11521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MICKA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987824" y="6309320"/>
            <a:ext cx="11521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ALÍK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39552" y="5877272"/>
            <a:ext cx="11521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JILEM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660232" y="6309320"/>
            <a:ext cx="11521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JAVOŘICE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39552" y="6309320"/>
            <a:ext cx="11521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VLTAVA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763688" y="6309320"/>
            <a:ext cx="11521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VESNICE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211960" y="6309320"/>
            <a:ext cx="11521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MĚSTO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211960" y="5877272"/>
            <a:ext cx="11521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HORA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39552" y="5445224"/>
            <a:ext cx="11521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ŘEKA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436096" y="6309320"/>
            <a:ext cx="11521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SPOLUŽÁK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763688" y="5877272"/>
            <a:ext cx="11521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TETA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987824" y="5445224"/>
            <a:ext cx="11521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KOČKA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211960" y="5445224"/>
            <a:ext cx="1152128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PES</a:t>
            </a:r>
            <a:endParaRPr lang="cs-CZ" dirty="0"/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1187624" y="2204864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4499992" y="2636912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1187624" y="2636912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187624" y="3140968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4499992" y="3140968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187624" y="4005064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187624" y="3573016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4499992" y="3573016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1187624" y="5301208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1115616" y="4869160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4499992" y="4005064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1187624" y="4437112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4499992" y="4437112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4499992" y="4869160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4499992" y="5301208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4499992" y="2204864"/>
            <a:ext cx="28803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chybějící písmena </a:t>
            </a:r>
            <a:br>
              <a:rPr lang="cs-CZ" dirty="0" smtClean="0"/>
            </a:br>
            <a:r>
              <a:rPr lang="cs-CZ" dirty="0" smtClean="0"/>
              <a:t>a oprav chybný text.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58816" cy="4525963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_abička _iřina, _eka _abe, _pice _ofka, _ora _něžka, _ěsto _rno, _amarádka _va, _ohoří _lpy, _očka _íca, _lice _ahradní, _olicista _oman, _es _zor, _lon _imbo, _íla _málka, _otýl _manuel, _odník _esílko, _trýček _ndřej, _an _rban, _alíř _osef _ada, _oupežník _umcajs, _yprávění o _udulínkovi  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Moje Babička jana Novotná chová Králíka ušáčka. Děda pavel jezdí s Traktorem. Rádi poslouchají Zpěváka Václava neckáře. Zítra pojedou k Lékaři do jihlavy. Navštíví taky Tetu Jarku. Už se těším, až k nim v Neděli pojedeme. Půjdeme bruslit na Rybník Hluboký a večer si přečteme knížku o cipískovi.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20688"/>
            <a:ext cx="41796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Použity obrázky 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1195</TotalTime>
  <Words>340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Vymysli pro každý obrázek jméno obecné i vlastní.</vt:lpstr>
      <vt:lpstr>Roztřiď podstatná jména na jména obecná a vlastní,  potom je opiš psace. </vt:lpstr>
      <vt:lpstr>Doplň chybějící písmena  a oprav chybný text.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Švehlová Marie</cp:lastModifiedBy>
  <cp:revision>143</cp:revision>
  <dcterms:created xsi:type="dcterms:W3CDTF">2011-08-21T15:31:45Z</dcterms:created>
  <dcterms:modified xsi:type="dcterms:W3CDTF">2012-02-24T14:49:54Z</dcterms:modified>
</cp:coreProperties>
</file>