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8939D678-197A-43A4-AC18-92AAE4B98B6D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CDBD97D-F7FF-4D56-ADA7-AF67C7E682C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61964" y="2348880"/>
            <a:ext cx="6172200" cy="1894362"/>
          </a:xfrm>
        </p:spPr>
        <p:txBody>
          <a:bodyPr>
            <a:normAutofit/>
          </a:bodyPr>
          <a:lstStyle/>
          <a:p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 školy: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ZŠ a MŠ Březno</a:t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Autor: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mgr.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> Miroslava </a:t>
            </a:r>
            <a:r>
              <a:rPr lang="cs-CZ" sz="2000" b="0" dirty="0" err="1">
                <a:solidFill>
                  <a:schemeClr val="accent3">
                    <a:lumMod val="50000"/>
                  </a:schemeClr>
                </a:solidFill>
              </a:rPr>
              <a:t>němečková</a:t>
            </a:r>
            <a: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  <a:t/>
            </a:r>
            <a:br>
              <a:rPr lang="cs-CZ" sz="2000" b="0" dirty="0">
                <a:solidFill>
                  <a:schemeClr val="accent3">
                    <a:lumMod val="50000"/>
                  </a:schemeClr>
                </a:solidFill>
              </a:rPr>
            </a:br>
            <a:r>
              <a:rPr lang="cs-CZ" sz="2000" u="sng" dirty="0">
                <a:solidFill>
                  <a:schemeClr val="accent3">
                    <a:lumMod val="50000"/>
                  </a:schemeClr>
                </a:solidFill>
              </a:rPr>
              <a:t>název: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vy_32_inovace_28_who </a:t>
            </a:r>
            <a:r>
              <a:rPr lang="cs-CZ" sz="2000" b="0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2000" b="0" dirty="0" smtClean="0">
                <a:solidFill>
                  <a:schemeClr val="accent3">
                    <a:lumMod val="50000"/>
                  </a:schemeClr>
                </a:solidFill>
              </a:rPr>
              <a:t> i?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0119" y="4653136"/>
            <a:ext cx="6172200" cy="1371600"/>
          </a:xfrm>
        </p:spPr>
        <p:txBody>
          <a:bodyPr/>
          <a:lstStyle/>
          <a:p>
            <a:r>
              <a:rPr lang="cs-CZ" u="sng" dirty="0">
                <a:solidFill>
                  <a:srgbClr val="C00000"/>
                </a:solidFill>
              </a:rPr>
              <a:t>TÉMA: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Who</a:t>
            </a:r>
            <a:r>
              <a:rPr lang="cs-CZ" b="0" dirty="0" smtClean="0">
                <a:solidFill>
                  <a:srgbClr val="C00000"/>
                </a:solidFill>
              </a:rPr>
              <a:t> </a:t>
            </a:r>
            <a:r>
              <a:rPr lang="cs-CZ" b="0" dirty="0" err="1" smtClean="0">
                <a:solidFill>
                  <a:srgbClr val="C00000"/>
                </a:solidFill>
              </a:rPr>
              <a:t>am</a:t>
            </a:r>
            <a:r>
              <a:rPr lang="cs-CZ" b="0" dirty="0" smtClean="0">
                <a:solidFill>
                  <a:srgbClr val="C00000"/>
                </a:solidFill>
              </a:rPr>
              <a:t> I?</a:t>
            </a:r>
            <a:endParaRPr lang="cs-CZ" b="0" dirty="0">
              <a:solidFill>
                <a:srgbClr val="C00000"/>
              </a:solidFill>
            </a:endParaRPr>
          </a:p>
          <a:p>
            <a:pPr lvl="0"/>
            <a:r>
              <a:rPr lang="cs-CZ" u="sng" dirty="0">
                <a:solidFill>
                  <a:srgbClr val="C00000"/>
                </a:solidFill>
              </a:rPr>
              <a:t>ČÍSLO PROJEKTU: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CZ.1.07/1.4.00/21.0360</a:t>
            </a:r>
            <a:endParaRPr lang="cs-CZ" b="0" u="sng" dirty="0">
              <a:solidFill>
                <a:srgbClr val="C00000"/>
              </a:solidFill>
            </a:endParaRPr>
          </a:p>
          <a:p>
            <a:r>
              <a:rPr lang="cs-CZ" u="sng" dirty="0">
                <a:solidFill>
                  <a:srgbClr val="C00000"/>
                </a:solidFill>
              </a:rPr>
              <a:t>ANOTACE:</a:t>
            </a: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0" dirty="0">
                <a:solidFill>
                  <a:srgbClr val="C00000"/>
                </a:solidFill>
              </a:rPr>
              <a:t>Materiál k interaktivní tabuli -         Angličtina pro 3. ročník ZŠ, </a:t>
            </a:r>
            <a:r>
              <a:rPr lang="cs-CZ" b="0" dirty="0" err="1">
                <a:solidFill>
                  <a:srgbClr val="C00000"/>
                </a:solidFill>
              </a:rPr>
              <a:t>Who</a:t>
            </a:r>
            <a:r>
              <a:rPr lang="cs-CZ" b="0" dirty="0">
                <a:solidFill>
                  <a:srgbClr val="C00000"/>
                </a:solidFill>
              </a:rPr>
              <a:t> </a:t>
            </a:r>
            <a:r>
              <a:rPr lang="cs-CZ" b="0" dirty="0" err="1">
                <a:solidFill>
                  <a:srgbClr val="C00000"/>
                </a:solidFill>
              </a:rPr>
              <a:t>am</a:t>
            </a:r>
            <a:r>
              <a:rPr lang="cs-CZ" b="0" dirty="0">
                <a:solidFill>
                  <a:srgbClr val="C00000"/>
                </a:solidFill>
              </a:rPr>
              <a:t> I?</a:t>
            </a:r>
          </a:p>
          <a:p>
            <a:pPr lvl="0"/>
            <a:endParaRPr lang="cs-CZ" b="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76672"/>
            <a:ext cx="3457575" cy="671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02601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2492896"/>
            <a:ext cx="6172200" cy="1894362"/>
          </a:xfrm>
        </p:spPr>
        <p:txBody>
          <a:bodyPr>
            <a:normAutofit/>
          </a:bodyPr>
          <a:lstStyle/>
          <a:p>
            <a:r>
              <a:rPr lang="cs-CZ" sz="6600" dirty="0" err="1" smtClean="0">
                <a:solidFill>
                  <a:schemeClr val="accent3">
                    <a:lumMod val="50000"/>
                  </a:schemeClr>
                </a:solidFill>
              </a:rPr>
              <a:t>Who</a:t>
            </a:r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6600" dirty="0" err="1" smtClean="0">
                <a:solidFill>
                  <a:schemeClr val="accent3">
                    <a:lumMod val="50000"/>
                  </a:schemeClr>
                </a:solidFill>
              </a:rPr>
              <a:t>am</a:t>
            </a:r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</a:rPr>
              <a:t> i?</a:t>
            </a:r>
            <a:endParaRPr lang="cs-CZ" sz="6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Překlad vět, křížovka.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5988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 advClick="0"/>
    </mc:Choice>
    <mc:Fallback>
      <p:transition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507288" cy="1143000"/>
          </a:xfrm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rgbClr val="C00000"/>
                </a:solidFill>
              </a:rPr>
              <a:t>  Vezmi si tužku a papír a   </a:t>
            </a:r>
            <a:br>
              <a:rPr lang="cs-CZ" sz="4400" dirty="0" smtClean="0">
                <a:solidFill>
                  <a:srgbClr val="C00000"/>
                </a:solidFill>
              </a:rPr>
            </a:br>
            <a:r>
              <a:rPr lang="cs-CZ" sz="4400" dirty="0" smtClean="0">
                <a:solidFill>
                  <a:srgbClr val="C00000"/>
                </a:solidFill>
              </a:rPr>
              <a:t>  správně odpověz „ </a:t>
            </a:r>
            <a:endParaRPr lang="cs-CZ" sz="44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772816"/>
            <a:ext cx="7467600" cy="4701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1) 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Africa</a:t>
            </a:r>
            <a:r>
              <a:rPr lang="cs-CZ" sz="2800" dirty="0" smtClean="0"/>
              <a:t>. </a:t>
            </a:r>
          </a:p>
          <a:p>
            <a:pPr marL="0" indent="0">
              <a:buNone/>
            </a:pPr>
            <a:r>
              <a:rPr lang="cs-CZ" sz="2800" dirty="0" smtClean="0"/>
              <a:t>   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long </a:t>
            </a:r>
            <a:r>
              <a:rPr lang="cs-CZ" sz="2800" dirty="0" err="1" smtClean="0"/>
              <a:t>legs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grass</a:t>
            </a:r>
            <a:r>
              <a:rPr lang="cs-CZ" sz="2800" dirty="0" smtClean="0"/>
              <a:t> and </a:t>
            </a:r>
            <a:r>
              <a:rPr lang="cs-CZ" sz="2800" dirty="0" err="1" smtClean="0"/>
              <a:t>leaves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WHO AM I?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2) 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red</a:t>
            </a:r>
            <a:r>
              <a:rPr lang="cs-CZ" sz="2800" dirty="0" smtClean="0"/>
              <a:t>, blue and </a:t>
            </a:r>
            <a:r>
              <a:rPr lang="cs-CZ" sz="2800" dirty="0" err="1" smtClean="0"/>
              <a:t>yellow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</a:t>
            </a:r>
            <a:r>
              <a:rPr lang="cs-CZ" sz="2800" dirty="0" err="1" smtClean="0"/>
              <a:t>I´m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South</a:t>
            </a:r>
            <a:r>
              <a:rPr lang="cs-CZ" sz="2800" dirty="0" smtClean="0"/>
              <a:t> America.</a:t>
            </a:r>
          </a:p>
          <a:p>
            <a:pPr marL="0" indent="0">
              <a:buNone/>
            </a:pPr>
            <a:r>
              <a:rPr lang="cs-CZ" sz="2800" dirty="0" smtClean="0"/>
              <a:t>    WHO AM I?</a:t>
            </a:r>
          </a:p>
        </p:txBody>
      </p:sp>
    </p:spTree>
    <p:extLst>
      <p:ext uri="{BB962C8B-B14F-4D97-AF65-F5344CB8AC3E}">
        <p14:creationId xmlns:p14="http://schemas.microsoft.com/office/powerpoint/2010/main" val="3908342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-72008"/>
            <a:ext cx="802432" cy="720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332656"/>
            <a:ext cx="7992888" cy="61412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3)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meat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brown</a:t>
            </a:r>
            <a:r>
              <a:rPr lang="cs-CZ" sz="2800" dirty="0" smtClean="0"/>
              <a:t> </a:t>
            </a:r>
            <a:r>
              <a:rPr lang="cs-CZ" sz="2800" dirty="0" err="1" smtClean="0"/>
              <a:t>hair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WHO AM I?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4)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four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grey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I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long nose.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WHO AM I?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5) I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Antarctic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WHO AM I?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939862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323528" y="0"/>
            <a:ext cx="72008" cy="45719"/>
          </a:xfrm>
        </p:spPr>
        <p:txBody>
          <a:bodyPr>
            <a:normAutofit fontScale="90000"/>
          </a:bodyPr>
          <a:lstStyle/>
          <a:p>
            <a:endParaRPr lang="cs-CZ" sz="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548680"/>
            <a:ext cx="7385248" cy="5925272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smtClean="0"/>
              <a:t>6)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long nose and big </a:t>
            </a:r>
            <a:r>
              <a:rPr lang="cs-CZ" sz="2800" dirty="0" err="1" smtClean="0"/>
              <a:t>ears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err="1" smtClean="0"/>
              <a:t>I´m</a:t>
            </a:r>
            <a:r>
              <a:rPr lang="cs-CZ" sz="2800" dirty="0" smtClean="0"/>
              <a:t> </a:t>
            </a:r>
            <a:r>
              <a:rPr lang="cs-CZ" sz="2800" dirty="0" err="1" smtClean="0"/>
              <a:t>from</a:t>
            </a:r>
            <a:r>
              <a:rPr lang="cs-CZ" sz="2800" dirty="0" smtClean="0"/>
              <a:t> </a:t>
            </a:r>
            <a:r>
              <a:rPr lang="cs-CZ" sz="2800" dirty="0" err="1" smtClean="0"/>
              <a:t>Africa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WHO AM I?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7) I </a:t>
            </a:r>
            <a:r>
              <a:rPr lang="cs-CZ" sz="2800" dirty="0" err="1" smtClean="0"/>
              <a:t>like</a:t>
            </a:r>
            <a:r>
              <a:rPr lang="cs-CZ" sz="2800" dirty="0" smtClean="0"/>
              <a:t> </a:t>
            </a:r>
            <a:r>
              <a:rPr lang="cs-CZ" sz="2800" dirty="0" err="1" smtClean="0"/>
              <a:t>fish</a:t>
            </a:r>
            <a:r>
              <a:rPr lang="cs-CZ" sz="2800" dirty="0" smtClean="0"/>
              <a:t> and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</a:t>
            </a:r>
            <a:r>
              <a:rPr lang="cs-CZ" sz="2800" dirty="0" err="1" smtClean="0"/>
              <a:t>animals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err="1" smtClean="0"/>
              <a:t>I´ve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big </a:t>
            </a:r>
            <a:r>
              <a:rPr lang="cs-CZ" sz="2800" dirty="0" err="1" smtClean="0"/>
              <a:t>black</a:t>
            </a:r>
            <a:r>
              <a:rPr lang="cs-CZ" sz="2800" dirty="0" smtClean="0"/>
              <a:t> </a:t>
            </a:r>
            <a:r>
              <a:rPr lang="cs-CZ" sz="2800" dirty="0" err="1" smtClean="0"/>
              <a:t>wings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WHO AM I?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447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484784"/>
            <a:ext cx="7467600" cy="1944216"/>
          </a:xfrm>
        </p:spPr>
        <p:txBody>
          <a:bodyPr>
            <a:normAutofit fontScale="90000"/>
          </a:bodyPr>
          <a:lstStyle/>
          <a:p>
            <a:r>
              <a:rPr lang="cs-CZ" sz="6000" b="1" u="sng" dirty="0" smtClean="0"/>
              <a:t>Tajenka:</a:t>
            </a:r>
            <a:br>
              <a:rPr lang="cs-CZ" sz="6000" b="1" u="sng" dirty="0" smtClean="0"/>
            </a:br>
            <a:r>
              <a:rPr lang="cs-CZ" sz="6000" b="1" u="sng" dirty="0" smtClean="0"/>
              <a:t/>
            </a:r>
            <a:br>
              <a:rPr lang="cs-CZ" sz="6000" b="1" u="sng" dirty="0" smtClean="0"/>
            </a:br>
            <a:r>
              <a:rPr lang="cs-CZ" sz="6000" b="1" dirty="0" smtClean="0"/>
              <a:t>     -  -  -  c  -  d  -  -  -  </a:t>
            </a:r>
            <a:endParaRPr lang="cs-CZ" sz="6000" b="1" u="sng" dirty="0"/>
          </a:p>
        </p:txBody>
      </p:sp>
    </p:spTree>
    <p:extLst>
      <p:ext uri="{BB962C8B-B14F-4D97-AF65-F5344CB8AC3E}">
        <p14:creationId xmlns:p14="http://schemas.microsoft.com/office/powerpoint/2010/main" val="1234005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5436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2"/>
            <a:ext cx="7467600" cy="599728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>
                <a:solidFill>
                  <a:srgbClr val="FF0000"/>
                </a:solidFill>
              </a:rPr>
              <a:t>1) </a:t>
            </a:r>
            <a:r>
              <a:rPr lang="cs-CZ" sz="4000" dirty="0" err="1" smtClean="0">
                <a:solidFill>
                  <a:srgbClr val="FF0000"/>
                </a:solidFill>
              </a:rPr>
              <a:t>an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ostri</a:t>
            </a:r>
            <a:r>
              <a:rPr lang="cs-CZ" sz="4000" dirty="0" err="1" smtClean="0">
                <a:solidFill>
                  <a:srgbClr val="002060"/>
                </a:solidFill>
              </a:rPr>
              <a:t>c</a:t>
            </a:r>
            <a:r>
              <a:rPr lang="cs-CZ" sz="4000" dirty="0" err="1" smtClean="0">
                <a:solidFill>
                  <a:srgbClr val="FF0000"/>
                </a:solidFill>
              </a:rPr>
              <a:t>h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2) a </a:t>
            </a:r>
            <a:r>
              <a:rPr lang="cs-CZ" sz="4000" dirty="0" err="1" smtClean="0">
                <a:solidFill>
                  <a:srgbClr val="FF0000"/>
                </a:solidFill>
              </a:rPr>
              <a:t>pa</a:t>
            </a:r>
            <a:r>
              <a:rPr lang="cs-CZ" sz="4000" dirty="0" err="1" smtClean="0">
                <a:solidFill>
                  <a:srgbClr val="002060"/>
                </a:solidFill>
              </a:rPr>
              <a:t>r</a:t>
            </a:r>
            <a:r>
              <a:rPr lang="cs-CZ" sz="4000" dirty="0" err="1" smtClean="0">
                <a:solidFill>
                  <a:srgbClr val="FF0000"/>
                </a:solidFill>
              </a:rPr>
              <a:t>rot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3) a </a:t>
            </a:r>
            <a:r>
              <a:rPr lang="cs-CZ" sz="4000" dirty="0" err="1" smtClean="0">
                <a:solidFill>
                  <a:srgbClr val="FF0000"/>
                </a:solidFill>
              </a:rPr>
              <a:t>li</a:t>
            </a:r>
            <a:r>
              <a:rPr lang="cs-CZ" sz="4000" dirty="0" err="1" smtClean="0">
                <a:solidFill>
                  <a:srgbClr val="002060"/>
                </a:solidFill>
              </a:rPr>
              <a:t>o</a:t>
            </a:r>
            <a:r>
              <a:rPr lang="cs-CZ" sz="4000" dirty="0" err="1" smtClean="0">
                <a:solidFill>
                  <a:srgbClr val="FF0000"/>
                </a:solidFill>
              </a:rPr>
              <a:t>n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4) a </a:t>
            </a:r>
            <a:r>
              <a:rPr lang="cs-CZ" sz="4000" dirty="0" err="1" smtClean="0">
                <a:solidFill>
                  <a:srgbClr val="FF0000"/>
                </a:solidFill>
              </a:rPr>
              <a:t>hipp</a:t>
            </a:r>
            <a:r>
              <a:rPr lang="cs-CZ" sz="4000" dirty="0" err="1" smtClean="0">
                <a:solidFill>
                  <a:srgbClr val="002060"/>
                </a:solidFill>
              </a:rPr>
              <a:t>o</a:t>
            </a:r>
            <a:endParaRPr lang="cs-CZ" sz="40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5) a </a:t>
            </a:r>
            <a:r>
              <a:rPr lang="cs-CZ" sz="4000" dirty="0" err="1" smtClean="0">
                <a:solidFill>
                  <a:srgbClr val="FF0000"/>
                </a:solidFill>
              </a:rPr>
              <a:t>pengu</a:t>
            </a:r>
            <a:r>
              <a:rPr lang="cs-CZ" sz="4000" dirty="0" err="1" smtClean="0">
                <a:solidFill>
                  <a:srgbClr val="002060"/>
                </a:solidFill>
              </a:rPr>
              <a:t>i</a:t>
            </a:r>
            <a:r>
              <a:rPr lang="cs-CZ" sz="4000" dirty="0" err="1" smtClean="0">
                <a:solidFill>
                  <a:srgbClr val="FF0000"/>
                </a:solidFill>
              </a:rPr>
              <a:t>n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6) </a:t>
            </a:r>
            <a:r>
              <a:rPr lang="cs-CZ" sz="4000" dirty="0" err="1" smtClean="0">
                <a:solidFill>
                  <a:srgbClr val="FF0000"/>
                </a:solidFill>
              </a:rPr>
              <a:t>an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FF0000"/>
                </a:solidFill>
              </a:rPr>
              <a:t>e</a:t>
            </a:r>
            <a:r>
              <a:rPr lang="cs-CZ" sz="4000" dirty="0" err="1" smtClean="0">
                <a:solidFill>
                  <a:srgbClr val="002060"/>
                </a:solidFill>
              </a:rPr>
              <a:t>l</a:t>
            </a:r>
            <a:r>
              <a:rPr lang="cs-CZ" sz="4000" dirty="0" err="1" smtClean="0">
                <a:solidFill>
                  <a:srgbClr val="FF0000"/>
                </a:solidFill>
              </a:rPr>
              <a:t>ephant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7) </a:t>
            </a:r>
            <a:r>
              <a:rPr lang="cs-CZ" sz="4000" dirty="0" err="1" smtClean="0">
                <a:solidFill>
                  <a:srgbClr val="FF0000"/>
                </a:solidFill>
              </a:rPr>
              <a:t>an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err="1" smtClean="0">
                <a:solidFill>
                  <a:srgbClr val="002060"/>
                </a:solidFill>
              </a:rPr>
              <a:t>e</a:t>
            </a:r>
            <a:r>
              <a:rPr lang="cs-CZ" sz="4000" dirty="0" err="1" smtClean="0">
                <a:solidFill>
                  <a:srgbClr val="FF0000"/>
                </a:solidFill>
              </a:rPr>
              <a:t>agle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u="sng" dirty="0" smtClean="0"/>
              <a:t>Tajenka:</a:t>
            </a:r>
            <a:r>
              <a:rPr lang="cs-CZ" sz="4000" dirty="0" smtClean="0"/>
              <a:t>  </a:t>
            </a:r>
            <a:r>
              <a:rPr lang="cs-CZ" sz="4000" dirty="0" err="1" smtClean="0">
                <a:solidFill>
                  <a:srgbClr val="FF0000"/>
                </a:solidFill>
              </a:rPr>
              <a:t>crocodile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66374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140</TotalTime>
  <Words>237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Název školy: ZŠ a MŠ Březno Autor: mgr. Miroslava němečková název: vy_32_inovace_28_who am i?</vt:lpstr>
      <vt:lpstr>Who am i?</vt:lpstr>
      <vt:lpstr>  Vezmi si tužku a papír a      správně odpověz „ </vt:lpstr>
      <vt:lpstr>Prezentace aplikace PowerPoint</vt:lpstr>
      <vt:lpstr>Prezentace aplikace PowerPoint</vt:lpstr>
      <vt:lpstr>Tajenka:       -  -  -  c  -  d  -  -  - 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Mirka</dc:creator>
  <cp:lastModifiedBy>Mirka Němečková</cp:lastModifiedBy>
  <cp:revision>15</cp:revision>
  <dcterms:created xsi:type="dcterms:W3CDTF">2012-05-08T17:10:25Z</dcterms:created>
  <dcterms:modified xsi:type="dcterms:W3CDTF">2012-05-24T07:06:49Z</dcterms:modified>
</cp:coreProperties>
</file>