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B1402B5-EDB7-4DE8-91B9-A1C27E013E0C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73744D5-0578-4230-BE5C-E2D6784E34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61964" y="2420888"/>
            <a:ext cx="6172200" cy="1894362"/>
          </a:xfrm>
        </p:spPr>
        <p:txBody>
          <a:bodyPr>
            <a:normAutofit/>
          </a:bodyPr>
          <a:lstStyle/>
          <a:p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Název školy: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>ZŠ a MŠ Březno</a:t>
            </a:r>
            <a:b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Autor: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 err="1">
                <a:solidFill>
                  <a:schemeClr val="accent3">
                    <a:lumMod val="50000"/>
                  </a:schemeClr>
                </a:solidFill>
              </a:rPr>
              <a:t>mgr.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> Miroslava </a:t>
            </a:r>
            <a:r>
              <a:rPr lang="cs-CZ" sz="2000" b="0" dirty="0" err="1">
                <a:solidFill>
                  <a:schemeClr val="accent3">
                    <a:lumMod val="50000"/>
                  </a:schemeClr>
                </a:solidFill>
              </a:rPr>
              <a:t>němečková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název: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 smtClean="0">
                <a:solidFill>
                  <a:schemeClr val="accent3">
                    <a:lumMod val="50000"/>
                  </a:schemeClr>
                </a:solidFill>
              </a:rPr>
              <a:t>vy_32_inovace_30_slovíčka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33439" y="4725144"/>
            <a:ext cx="6172200" cy="1371600"/>
          </a:xfrm>
        </p:spPr>
        <p:txBody>
          <a:bodyPr/>
          <a:lstStyle/>
          <a:p>
            <a:r>
              <a:rPr lang="cs-CZ" u="sng" dirty="0">
                <a:solidFill>
                  <a:srgbClr val="C00000"/>
                </a:solidFill>
              </a:rPr>
              <a:t>TÉMA: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 smtClean="0">
                <a:solidFill>
                  <a:srgbClr val="C00000"/>
                </a:solidFill>
              </a:rPr>
              <a:t>Slovíčka 11.lekce</a:t>
            </a:r>
            <a:endParaRPr lang="cs-CZ" b="0" dirty="0">
              <a:solidFill>
                <a:srgbClr val="C00000"/>
              </a:solidFill>
            </a:endParaRPr>
          </a:p>
          <a:p>
            <a:pPr lvl="0"/>
            <a:r>
              <a:rPr lang="cs-CZ" u="sng" dirty="0">
                <a:solidFill>
                  <a:srgbClr val="C00000"/>
                </a:solidFill>
              </a:rPr>
              <a:t>ČÍSLO PROJEKTU: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>
                <a:solidFill>
                  <a:srgbClr val="C00000"/>
                </a:solidFill>
              </a:rPr>
              <a:t>CZ.1.07/1.4.00/21.0360</a:t>
            </a:r>
            <a:endParaRPr lang="cs-CZ" b="0" u="sng" dirty="0">
              <a:solidFill>
                <a:srgbClr val="C00000"/>
              </a:solidFill>
            </a:endParaRPr>
          </a:p>
          <a:p>
            <a:r>
              <a:rPr lang="cs-CZ" u="sng" dirty="0">
                <a:solidFill>
                  <a:srgbClr val="C00000"/>
                </a:solidFill>
              </a:rPr>
              <a:t>ANOTACE: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>
                <a:solidFill>
                  <a:srgbClr val="C00000"/>
                </a:solidFill>
              </a:rPr>
              <a:t>Materiál k interaktivní tabuli -         Angličtina pro 3. ročník ZŠ, Slovíčka 11.lekce</a:t>
            </a:r>
          </a:p>
          <a:p>
            <a:pPr lvl="0"/>
            <a:endParaRPr lang="cs-CZ" b="0" dirty="0">
              <a:solidFill>
                <a:srgbClr val="C00000"/>
              </a:solidFill>
            </a:endParaRPr>
          </a:p>
          <a:p>
            <a:endParaRPr lang="cs-CZ" u="sng" dirty="0"/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6672"/>
            <a:ext cx="34575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142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51720" y="2492896"/>
            <a:ext cx="6172200" cy="1894362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3">
                    <a:lumMod val="75000"/>
                  </a:schemeClr>
                </a:solidFill>
              </a:rPr>
              <a:t>Slovíčka</a:t>
            </a:r>
            <a:endParaRPr lang="cs-CZ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Nová slovní zásoba 11. lekce.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75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-45719"/>
            <a:ext cx="288032" cy="45719"/>
          </a:xfrm>
        </p:spPr>
        <p:txBody>
          <a:bodyPr>
            <a:normAutofit fontScale="90000"/>
          </a:bodyPr>
          <a:lstStyle/>
          <a:p>
            <a:endParaRPr lang="cs-CZ" sz="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147248" cy="621330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</a:t>
            </a:r>
            <a:r>
              <a:rPr lang="cs-CZ" sz="3800" dirty="0" smtClean="0"/>
              <a:t>(a) </a:t>
            </a:r>
            <a:r>
              <a:rPr lang="cs-CZ" sz="3800" dirty="0" err="1" smtClean="0"/>
              <a:t>ball</a:t>
            </a:r>
            <a:r>
              <a:rPr lang="cs-CZ" sz="3400" dirty="0" smtClean="0"/>
              <a:t>                                 </a:t>
            </a:r>
            <a:r>
              <a:rPr lang="cs-CZ" sz="3800" dirty="0" smtClean="0"/>
              <a:t>(</a:t>
            </a:r>
            <a:r>
              <a:rPr lang="cs-CZ" sz="3800" dirty="0" err="1"/>
              <a:t>an</a:t>
            </a:r>
            <a:r>
              <a:rPr lang="cs-CZ" sz="3800" dirty="0"/>
              <a:t>) </a:t>
            </a:r>
            <a:r>
              <a:rPr lang="cs-CZ" sz="3800" dirty="0" err="1"/>
              <a:t>umbrella</a:t>
            </a:r>
            <a:endParaRPr lang="cs-CZ" sz="3800" dirty="0"/>
          </a:p>
          <a:p>
            <a:pPr marL="0" indent="0">
              <a:buNone/>
            </a:pPr>
            <a:endParaRPr lang="cs-CZ" sz="3400" dirty="0"/>
          </a:p>
          <a:p>
            <a:pPr marL="0" indent="0">
              <a:buNone/>
            </a:pPr>
            <a:endParaRPr lang="cs-CZ" sz="3400" dirty="0" smtClean="0"/>
          </a:p>
          <a:p>
            <a:pPr marL="0" indent="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 </a:t>
            </a:r>
          </a:p>
          <a:p>
            <a:pPr marL="0" indent="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                   </a:t>
            </a:r>
            <a:r>
              <a:rPr lang="cs-CZ" sz="3800" dirty="0" smtClean="0"/>
              <a:t>(</a:t>
            </a:r>
            <a:r>
              <a:rPr lang="cs-CZ" sz="3800" dirty="0" err="1" smtClean="0"/>
              <a:t>an</a:t>
            </a:r>
            <a:r>
              <a:rPr lang="cs-CZ" sz="3800" dirty="0" smtClean="0"/>
              <a:t>) </a:t>
            </a:r>
            <a:r>
              <a:rPr lang="cs-CZ" sz="3800" dirty="0" err="1" smtClean="0"/>
              <a:t>aeroplane</a:t>
            </a:r>
            <a:r>
              <a:rPr lang="cs-CZ" sz="3400" dirty="0" smtClean="0"/>
              <a:t>                           </a:t>
            </a:r>
            <a:r>
              <a:rPr lang="cs-CZ" sz="3800" dirty="0" smtClean="0"/>
              <a:t>(</a:t>
            </a:r>
            <a:r>
              <a:rPr lang="cs-CZ" sz="3800" dirty="0"/>
              <a:t>a) </a:t>
            </a:r>
            <a:r>
              <a:rPr lang="cs-CZ" sz="3800" dirty="0" err="1"/>
              <a:t>doll</a:t>
            </a:r>
            <a:endParaRPr lang="cs-CZ" sz="3800" dirty="0"/>
          </a:p>
          <a:p>
            <a:pPr marL="0" indent="0">
              <a:buNone/>
            </a:pPr>
            <a:endParaRPr lang="cs-CZ" sz="3400" dirty="0"/>
          </a:p>
          <a:p>
            <a:pPr marL="0" indent="0">
              <a:buNone/>
            </a:pPr>
            <a:endParaRPr lang="cs-CZ" sz="3400" dirty="0" smtClean="0"/>
          </a:p>
          <a:p>
            <a:pPr marL="0" indent="0">
              <a:buNone/>
            </a:pPr>
            <a:endParaRPr lang="cs-CZ" sz="3400" dirty="0"/>
          </a:p>
          <a:p>
            <a:pPr marL="0" indent="0">
              <a:buNone/>
            </a:pPr>
            <a:r>
              <a:rPr lang="cs-CZ" sz="3400" dirty="0" smtClean="0"/>
              <a:t>                             </a:t>
            </a:r>
          </a:p>
          <a:p>
            <a:pPr marL="0" indent="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                     </a:t>
            </a:r>
            <a:r>
              <a:rPr lang="cs-CZ" sz="3800" dirty="0" smtClean="0"/>
              <a:t>(a) </a:t>
            </a:r>
            <a:r>
              <a:rPr lang="cs-CZ" sz="3800" dirty="0" err="1" smtClean="0"/>
              <a:t>radio</a:t>
            </a:r>
            <a:r>
              <a:rPr lang="cs-CZ" sz="3800" dirty="0" smtClean="0"/>
              <a:t>                            (</a:t>
            </a:r>
            <a:r>
              <a:rPr lang="cs-CZ" sz="3800" dirty="0"/>
              <a:t>a) </a:t>
            </a:r>
            <a:r>
              <a:rPr lang="cs-CZ" sz="3800" dirty="0" err="1"/>
              <a:t>keyboard</a:t>
            </a:r>
            <a:endParaRPr lang="cs-CZ" sz="3800" dirty="0"/>
          </a:p>
          <a:p>
            <a:pPr marL="0" indent="0">
              <a:buNone/>
            </a:pPr>
            <a:endParaRPr lang="cs-CZ" sz="3400" dirty="0" smtClean="0"/>
          </a:p>
          <a:p>
            <a:pPr marL="0" indent="0">
              <a:buNone/>
            </a:pPr>
            <a:endParaRPr lang="cs-CZ" sz="3400" dirty="0" smtClean="0"/>
          </a:p>
          <a:p>
            <a:pPr marL="0" indent="0">
              <a:buNone/>
            </a:pPr>
            <a:endParaRPr lang="cs-CZ" sz="3400" dirty="0"/>
          </a:p>
          <a:p>
            <a:pPr marL="0" indent="0">
              <a:buNone/>
            </a:pPr>
            <a:r>
              <a:rPr lang="cs-CZ" sz="3800" dirty="0" smtClean="0"/>
              <a:t>                          (a) poster                             </a:t>
            </a:r>
            <a:r>
              <a:rPr lang="cs-CZ" sz="3800" dirty="0"/>
              <a:t>(a) </a:t>
            </a:r>
            <a:r>
              <a:rPr lang="cs-CZ" sz="3800" dirty="0" err="1"/>
              <a:t>guitar</a:t>
            </a:r>
            <a:endParaRPr lang="cs-CZ" sz="3800" dirty="0"/>
          </a:p>
          <a:p>
            <a:pPr marL="0" indent="0">
              <a:buNone/>
            </a:pPr>
            <a:endParaRPr lang="cs-CZ" sz="34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</a:t>
            </a:r>
          </a:p>
        </p:txBody>
      </p:sp>
      <p:pic>
        <p:nvPicPr>
          <p:cNvPr id="1028" name="Picture 4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40" y="404664"/>
            <a:ext cx="1487567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irka\AppData\Local\Microsoft\Windows\Temporary Internet Files\Content.IE5\D1YEKLHZ\MC9004119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1563770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irka\AppData\Local\Microsoft\Windows\Temporary Internet Files\Content.IE5\D1YEKLHZ\MC9004136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66" y="3140968"/>
            <a:ext cx="1910590" cy="143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Mirka\AppData\Local\Microsoft\Windows\Temporary Internet Files\Content.IE5\Z8JEHO8O\MC9000344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28" y="4869160"/>
            <a:ext cx="1349466" cy="167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Mirka\AppData\Local\Microsoft\Windows\Temporary Internet Files\Content.IE5\Z8JEHO8O\MC9003710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21343"/>
            <a:ext cx="1351689" cy="134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irka\AppData\Local\Microsoft\Windows\Temporary Internet Files\Content.IE5\D1YEKLHZ\MC90001957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237" y="1764312"/>
            <a:ext cx="1248709" cy="155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irka\AppData\Local\Microsoft\Windows\Temporary Internet Files\Content.IE5\P4951ZTN\MC90035205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383" y="3428999"/>
            <a:ext cx="1813711" cy="139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Mirka\AppData\Local\Microsoft\Windows\Temporary Internet Files\Content.IE5\P4951ZTN\MC90040594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791" y="5013176"/>
            <a:ext cx="1136917" cy="119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52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Dopiš zbývající písmena!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1529636"/>
            <a:ext cx="7776864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</a:t>
            </a:r>
            <a:r>
              <a:rPr lang="cs-CZ" sz="3200" dirty="0" smtClean="0"/>
              <a:t>B _ _ L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</a:t>
            </a:r>
            <a:r>
              <a:rPr lang="cs-CZ" sz="3500" dirty="0" smtClean="0"/>
              <a:t>R </a:t>
            </a:r>
            <a:r>
              <a:rPr lang="cs-CZ" sz="3500" dirty="0"/>
              <a:t>_ D _ </a:t>
            </a:r>
            <a:r>
              <a:rPr lang="cs-CZ" sz="3500" dirty="0" smtClean="0"/>
              <a:t>_</a:t>
            </a:r>
            <a:endParaRPr lang="cs-CZ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_ M _ R _ L </a:t>
            </a:r>
            <a:r>
              <a:rPr lang="cs-CZ" sz="3200" dirty="0" err="1" smtClean="0"/>
              <a:t>L</a:t>
            </a:r>
            <a:r>
              <a:rPr lang="cs-CZ" sz="3200" dirty="0" smtClean="0"/>
              <a:t> 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</a:t>
            </a:r>
            <a:r>
              <a:rPr lang="cs-CZ" sz="3200" dirty="0" smtClean="0"/>
              <a:t>_ </a:t>
            </a:r>
            <a:r>
              <a:rPr lang="cs-CZ" sz="3200" dirty="0"/>
              <a:t>U _ _ </a:t>
            </a:r>
            <a:r>
              <a:rPr lang="cs-CZ" sz="3200" dirty="0" smtClean="0"/>
              <a:t>A  </a:t>
            </a:r>
            <a:r>
              <a:rPr lang="cs-CZ" sz="3200" dirty="0"/>
              <a:t>_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Picture 4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49" y="1844824"/>
            <a:ext cx="175007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Mirka\AppData\Local\Microsoft\Windows\Temporary Internet Files\Content.IE5\Z8JEHO8O\MC9003710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83685"/>
            <a:ext cx="159446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Mirka\AppData\Local\Microsoft\Windows\Temporary Internet Files\Content.IE5\D1YEKLHZ\MC9004136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20126"/>
            <a:ext cx="1910590" cy="143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C:\Users\Mirka\AppData\Local\Microsoft\Windows\Temporary Internet Files\Content.IE5\P4951ZTN\MC9004059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440235"/>
            <a:ext cx="1629388" cy="171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789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45719"/>
            <a:ext cx="107383" cy="45719"/>
          </a:xfrm>
        </p:spPr>
        <p:txBody>
          <a:bodyPr>
            <a:normAutofit fontScale="90000"/>
          </a:bodyPr>
          <a:lstStyle/>
          <a:p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8003232" cy="6069288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/>
              <a:t>A _ _ O P _ _ N _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200" dirty="0" smtClean="0"/>
              <a:t>                     _ O _ 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</a:t>
            </a:r>
            <a:r>
              <a:rPr lang="cs-CZ" sz="3200" dirty="0" smtClean="0"/>
              <a:t>K _ _ B O _ _ D                  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</a:t>
            </a:r>
            <a:r>
              <a:rPr lang="cs-CZ" sz="3200" dirty="0" smtClean="0"/>
              <a:t>_ _ S T _ R</a:t>
            </a:r>
            <a:endParaRPr lang="cs-CZ" sz="3200" dirty="0"/>
          </a:p>
        </p:txBody>
      </p:sp>
      <p:pic>
        <p:nvPicPr>
          <p:cNvPr id="4" name="Picture 5" descr="C:\Users\Mirka\AppData\Local\Microsoft\Windows\Temporary Internet Files\Content.IE5\D1YEKLHZ\MC9004119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7" y="404664"/>
            <a:ext cx="202422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Mirka\AppData\Local\Microsoft\Windows\Temporary Internet Files\Content.IE5\D1YEKLHZ\MC9000195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33962"/>
            <a:ext cx="1656184" cy="17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Mirka\AppData\Local\Microsoft\Windows\Temporary Internet Files\Content.IE5\P4951ZTN\MC9003520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00808"/>
            <a:ext cx="1813711" cy="139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Mirka\AppData\Local\Microsoft\Windows\Temporary Internet Files\Content.IE5\Z8JEHO8O\MC9000344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437112"/>
            <a:ext cx="1349466" cy="167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34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solidFill>
                  <a:srgbClr val="C00000"/>
                </a:solidFill>
              </a:rPr>
              <a:t>Dopiš zbývající písmena!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31224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</a:t>
            </a:r>
            <a:r>
              <a:rPr lang="cs-CZ" sz="3200" dirty="0" smtClean="0">
                <a:solidFill>
                  <a:srgbClr val="FF0000"/>
                </a:solidFill>
              </a:rPr>
              <a:t>B A L </a:t>
            </a:r>
            <a:r>
              <a:rPr lang="cs-CZ" sz="3200" dirty="0">
                <a:solidFill>
                  <a:srgbClr val="FF0000"/>
                </a:solidFill>
              </a:rPr>
              <a:t>L</a:t>
            </a:r>
            <a:r>
              <a:rPr lang="cs-CZ" sz="3200" dirty="0"/>
              <a:t> 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                         </a:t>
            </a:r>
            <a:r>
              <a:rPr lang="cs-CZ" sz="3500" dirty="0" smtClean="0">
                <a:solidFill>
                  <a:srgbClr val="FF0000"/>
                </a:solidFill>
              </a:rPr>
              <a:t>R A </a:t>
            </a:r>
            <a:r>
              <a:rPr lang="cs-CZ" sz="3500" dirty="0">
                <a:solidFill>
                  <a:srgbClr val="FF0000"/>
                </a:solidFill>
              </a:rPr>
              <a:t>D </a:t>
            </a:r>
            <a:r>
              <a:rPr lang="cs-CZ" sz="3500" dirty="0" smtClean="0">
                <a:solidFill>
                  <a:srgbClr val="FF0000"/>
                </a:solidFill>
              </a:rPr>
              <a:t>I O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U </a:t>
            </a:r>
            <a:r>
              <a:rPr lang="cs-CZ" sz="3200" dirty="0">
                <a:solidFill>
                  <a:srgbClr val="FF0000"/>
                </a:solidFill>
              </a:rPr>
              <a:t>M </a:t>
            </a:r>
            <a:r>
              <a:rPr lang="cs-CZ" sz="3200" dirty="0" smtClean="0">
                <a:solidFill>
                  <a:srgbClr val="FF0000"/>
                </a:solidFill>
              </a:rPr>
              <a:t>B </a:t>
            </a:r>
            <a:r>
              <a:rPr lang="cs-CZ" sz="3200" dirty="0">
                <a:solidFill>
                  <a:srgbClr val="FF0000"/>
                </a:solidFill>
              </a:rPr>
              <a:t>R </a:t>
            </a:r>
            <a:r>
              <a:rPr lang="cs-CZ" sz="3200" dirty="0" smtClean="0">
                <a:solidFill>
                  <a:srgbClr val="FF0000"/>
                </a:solidFill>
              </a:rPr>
              <a:t>E </a:t>
            </a:r>
            <a:r>
              <a:rPr lang="cs-CZ" sz="3200" dirty="0">
                <a:solidFill>
                  <a:srgbClr val="FF0000"/>
                </a:solidFill>
              </a:rPr>
              <a:t>L </a:t>
            </a:r>
            <a:r>
              <a:rPr lang="cs-CZ" sz="3200" dirty="0" err="1">
                <a:solidFill>
                  <a:srgbClr val="FF0000"/>
                </a:solidFill>
              </a:rPr>
              <a:t>L</a:t>
            </a: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                       </a:t>
            </a:r>
            <a:r>
              <a:rPr lang="cs-CZ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G </a:t>
            </a:r>
            <a:r>
              <a:rPr lang="cs-CZ" sz="3200" dirty="0">
                <a:solidFill>
                  <a:srgbClr val="FF0000"/>
                </a:solidFill>
              </a:rPr>
              <a:t>U </a:t>
            </a:r>
            <a:r>
              <a:rPr lang="cs-CZ" sz="3200" dirty="0" smtClean="0">
                <a:solidFill>
                  <a:srgbClr val="FF0000"/>
                </a:solidFill>
              </a:rPr>
              <a:t>I T A R 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Picture 4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18928"/>
            <a:ext cx="175007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Mirka\AppData\Local\Microsoft\Windows\Temporary Internet Files\Content.IE5\D1YEKLHZ\MC9004136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287" y="1827716"/>
            <a:ext cx="1910590" cy="143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Mirka\AppData\Local\Microsoft\Windows\Temporary Internet Files\Content.IE5\Z8JEHO8O\MC9003710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83685"/>
            <a:ext cx="159446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Mirka\AppData\Local\Microsoft\Windows\Temporary Internet Files\Content.IE5\P4951ZTN\MC9004059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361422"/>
            <a:ext cx="1629388" cy="171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75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72008" cy="116632"/>
          </a:xfrm>
        </p:spPr>
        <p:txBody>
          <a:bodyPr>
            <a:normAutofit fontScale="90000"/>
          </a:bodyPr>
          <a:lstStyle/>
          <a:p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8075240" cy="6069288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>
                <a:solidFill>
                  <a:srgbClr val="FF0000"/>
                </a:solidFill>
              </a:rPr>
              <a:t>A </a:t>
            </a:r>
            <a:r>
              <a:rPr lang="cs-CZ" sz="3200" dirty="0" smtClean="0">
                <a:solidFill>
                  <a:srgbClr val="FF0000"/>
                </a:solidFill>
              </a:rPr>
              <a:t>E R </a:t>
            </a:r>
            <a:r>
              <a:rPr lang="cs-CZ" sz="3200" dirty="0">
                <a:solidFill>
                  <a:srgbClr val="FF0000"/>
                </a:solidFill>
              </a:rPr>
              <a:t>O P </a:t>
            </a:r>
            <a:r>
              <a:rPr lang="cs-CZ" sz="3200" dirty="0" smtClean="0">
                <a:solidFill>
                  <a:srgbClr val="FF0000"/>
                </a:solidFill>
              </a:rPr>
              <a:t>L A </a:t>
            </a:r>
            <a:r>
              <a:rPr lang="cs-CZ" sz="3200" dirty="0">
                <a:solidFill>
                  <a:srgbClr val="FF0000"/>
                </a:solidFill>
              </a:rPr>
              <a:t>N </a:t>
            </a:r>
            <a:r>
              <a:rPr lang="cs-CZ" sz="3200" dirty="0" smtClean="0">
                <a:solidFill>
                  <a:srgbClr val="FF0000"/>
                </a:solidFill>
              </a:rPr>
              <a:t>E</a:t>
            </a:r>
            <a:endParaRPr lang="cs-CZ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</a:t>
            </a:r>
            <a:r>
              <a:rPr lang="cs-CZ" sz="3200" dirty="0" smtClean="0">
                <a:solidFill>
                  <a:srgbClr val="FF0000"/>
                </a:solidFill>
              </a:rPr>
              <a:t>D </a:t>
            </a:r>
            <a:r>
              <a:rPr lang="cs-CZ" sz="3200" dirty="0">
                <a:solidFill>
                  <a:srgbClr val="FF0000"/>
                </a:solidFill>
              </a:rPr>
              <a:t>O </a:t>
            </a:r>
            <a:r>
              <a:rPr lang="cs-CZ" sz="3200" dirty="0" smtClean="0">
                <a:solidFill>
                  <a:srgbClr val="FF0000"/>
                </a:solidFill>
              </a:rPr>
              <a:t>L </a:t>
            </a:r>
            <a:r>
              <a:rPr lang="cs-CZ" sz="3200" dirty="0" err="1" smtClean="0">
                <a:solidFill>
                  <a:srgbClr val="FF0000"/>
                </a:solidFill>
              </a:rPr>
              <a:t>L</a:t>
            </a:r>
            <a:endParaRPr lang="cs-CZ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                </a:t>
            </a:r>
            <a:endParaRPr lang="cs-CZ" dirty="0" smtClean="0"/>
          </a:p>
          <a:p>
            <a:pPr marL="0" indent="0">
              <a:buNone/>
            </a:pP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                                    K E Y </a:t>
            </a:r>
            <a:r>
              <a:rPr lang="cs-CZ" sz="3200" dirty="0">
                <a:solidFill>
                  <a:srgbClr val="FF0000"/>
                </a:solidFill>
              </a:rPr>
              <a:t>B O </a:t>
            </a:r>
            <a:r>
              <a:rPr lang="cs-CZ" sz="3200" dirty="0" smtClean="0">
                <a:solidFill>
                  <a:srgbClr val="FF0000"/>
                </a:solidFill>
              </a:rPr>
              <a:t>A R </a:t>
            </a:r>
            <a:r>
              <a:rPr lang="cs-CZ" sz="3200" dirty="0">
                <a:solidFill>
                  <a:srgbClr val="FF0000"/>
                </a:solidFill>
              </a:rPr>
              <a:t>D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  </a:t>
            </a:r>
            <a:r>
              <a:rPr lang="cs-CZ" sz="3200" dirty="0" smtClean="0">
                <a:solidFill>
                  <a:srgbClr val="FF0000"/>
                </a:solidFill>
              </a:rPr>
              <a:t>P O </a:t>
            </a:r>
            <a:r>
              <a:rPr lang="cs-CZ" sz="3200" dirty="0">
                <a:solidFill>
                  <a:srgbClr val="FF0000"/>
                </a:solidFill>
              </a:rPr>
              <a:t>S T </a:t>
            </a:r>
            <a:r>
              <a:rPr lang="cs-CZ" sz="3200" dirty="0" smtClean="0">
                <a:solidFill>
                  <a:srgbClr val="FF0000"/>
                </a:solidFill>
              </a:rPr>
              <a:t>E </a:t>
            </a:r>
            <a:r>
              <a:rPr lang="cs-CZ" sz="3200" dirty="0">
                <a:solidFill>
                  <a:srgbClr val="FF0000"/>
                </a:solidFill>
              </a:rPr>
              <a:t>R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5" descr="C:\Users\Mirka\AppData\Local\Microsoft\Windows\Temporary Internet Files\Content.IE5\D1YEKLHZ\MC9004119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70395"/>
            <a:ext cx="202422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Mirka\AppData\Local\Microsoft\Windows\Temporary Internet Files\Content.IE5\D1YEKLHZ\MC9000195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78334"/>
            <a:ext cx="1656184" cy="17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Mirka\AppData\Local\Microsoft\Windows\Temporary Internet Files\Content.IE5\P4951ZTN\MC9003520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16832"/>
            <a:ext cx="2153155" cy="165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Mirka\AppData\Local\Microsoft\Windows\Temporary Internet Files\Content.IE5\Z8JEHO8O\MC9000344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437112"/>
            <a:ext cx="1349466" cy="167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6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Pojmenuj obrázky!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……………….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……………….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……………….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…………………</a:t>
            </a:r>
          </a:p>
          <a:p>
            <a:pPr marL="0" indent="0">
              <a:buNone/>
            </a:pPr>
            <a:r>
              <a:rPr lang="cs-CZ" dirty="0" smtClean="0"/>
              <a:t>      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4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18928"/>
            <a:ext cx="175007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Mirka\AppData\Local\Microsoft\Windows\Temporary Internet Files\Content.IE5\Z8JEHO8O\MC9003710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18928"/>
            <a:ext cx="159446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Mirka\AppData\Local\Microsoft\Windows\Temporary Internet Files\Content.IE5\D1YEKLHZ\MC9004136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78" y="4221088"/>
            <a:ext cx="2102822" cy="157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Mirka\AppData\Local\Microsoft\Windows\Temporary Internet Files\Content.IE5\P4951ZTN\MC9004059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509120"/>
            <a:ext cx="1629388" cy="171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14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>
            <a:off x="467544" y="-360040"/>
            <a:ext cx="180649" cy="360040"/>
          </a:xfrm>
        </p:spPr>
        <p:txBody>
          <a:bodyPr>
            <a:normAutofit/>
          </a:bodyPr>
          <a:lstStyle/>
          <a:p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931224" cy="599728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………………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………………..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……………….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………………</a:t>
            </a:r>
            <a:endParaRPr lang="cs-CZ" dirty="0"/>
          </a:p>
        </p:txBody>
      </p:sp>
      <p:pic>
        <p:nvPicPr>
          <p:cNvPr id="4" name="Picture 13" descr="C:\Users\Mirka\AppData\Local\Microsoft\Windows\Temporary Internet Files\Content.IE5\D1YEKLHZ\MC9000195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13844"/>
            <a:ext cx="1656184" cy="197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Mirka\AppData\Local\Microsoft\Windows\Temporary Internet Files\Content.IE5\D1YEKLHZ\MC9004119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08720"/>
            <a:ext cx="238426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Mirka\AppData\Local\Microsoft\Windows\Temporary Internet Files\Content.IE5\Z8JEHO8O\MC900034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78" y="3573016"/>
            <a:ext cx="134946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C:\Users\Mirka\AppData\Local\Microsoft\Windows\Temporary Internet Files\Content.IE5\P4951ZTN\MC9003520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518" y="3429000"/>
            <a:ext cx="2153155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61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solidFill>
                  <a:srgbClr val="C00000"/>
                </a:solidFill>
              </a:rPr>
              <a:t>Pojmenuj obrázky!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</a:t>
            </a:r>
            <a:r>
              <a:rPr lang="cs-CZ" dirty="0" smtClean="0"/>
              <a:t>       </a:t>
            </a:r>
            <a:r>
              <a:rPr lang="cs-CZ" sz="2600" dirty="0" smtClean="0">
                <a:solidFill>
                  <a:srgbClr val="FF0000"/>
                </a:solidFill>
              </a:rPr>
              <a:t>a </a:t>
            </a:r>
            <a:r>
              <a:rPr lang="cs-CZ" sz="2600" dirty="0" err="1" smtClean="0">
                <a:solidFill>
                  <a:srgbClr val="FF0000"/>
                </a:solidFill>
              </a:rPr>
              <a:t>ball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</a:t>
            </a:r>
            <a:r>
              <a:rPr lang="cs-CZ" sz="2600" dirty="0" err="1" smtClean="0">
                <a:solidFill>
                  <a:srgbClr val="FF0000"/>
                </a:solidFill>
              </a:rPr>
              <a:t>an</a:t>
            </a:r>
            <a:r>
              <a:rPr lang="cs-CZ" sz="2600" dirty="0" smtClean="0">
                <a:solidFill>
                  <a:srgbClr val="FF0000"/>
                </a:solidFill>
              </a:rPr>
              <a:t> </a:t>
            </a:r>
            <a:r>
              <a:rPr lang="cs-CZ" sz="2600" dirty="0" err="1" smtClean="0">
                <a:solidFill>
                  <a:srgbClr val="FF0000"/>
                </a:solidFill>
              </a:rPr>
              <a:t>umbrella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                                    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    </a:t>
            </a:r>
          </a:p>
          <a:p>
            <a:pPr marL="0" indent="0">
              <a:buNone/>
            </a:pPr>
            <a:r>
              <a:rPr lang="cs-CZ" dirty="0"/>
              <a:t>                           </a:t>
            </a:r>
            <a:r>
              <a:rPr lang="cs-CZ" sz="2600" dirty="0" smtClean="0">
                <a:solidFill>
                  <a:srgbClr val="FF0000"/>
                </a:solidFill>
              </a:rPr>
              <a:t>a </a:t>
            </a:r>
            <a:r>
              <a:rPr lang="cs-CZ" sz="2600" dirty="0" err="1" smtClean="0">
                <a:solidFill>
                  <a:srgbClr val="FF0000"/>
                </a:solidFill>
              </a:rPr>
              <a:t>radio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                                  </a:t>
            </a:r>
            <a:r>
              <a:rPr lang="cs-CZ" sz="2600" dirty="0" smtClean="0">
                <a:solidFill>
                  <a:srgbClr val="FF0000"/>
                </a:solidFill>
              </a:rPr>
              <a:t>a </a:t>
            </a:r>
            <a:r>
              <a:rPr lang="cs-CZ" sz="2600" dirty="0" err="1" smtClean="0">
                <a:solidFill>
                  <a:srgbClr val="FF0000"/>
                </a:solidFill>
              </a:rPr>
              <a:t>guitar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      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4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18928"/>
            <a:ext cx="175007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Mirka\AppData\Local\Microsoft\Windows\Temporary Internet Files\Content.IE5\Z8JEHO8O\MC9003710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18928"/>
            <a:ext cx="159446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Mirka\AppData\Local\Microsoft\Windows\Temporary Internet Files\Content.IE5\D1YEKLHZ\MC9004136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78" y="4221088"/>
            <a:ext cx="2102822" cy="157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Mirka\AppData\Local\Microsoft\Windows\Temporary Internet Files\Content.IE5\P4951ZTN\MC9004059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509120"/>
            <a:ext cx="1629388" cy="171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7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>
            <a:off x="683566" y="-387424"/>
            <a:ext cx="45719" cy="72008"/>
          </a:xfrm>
        </p:spPr>
        <p:txBody>
          <a:bodyPr>
            <a:normAutofit fontScale="90000"/>
          </a:bodyPr>
          <a:lstStyle/>
          <a:p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8075240" cy="5997280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                      </a:t>
            </a:r>
            <a:r>
              <a:rPr lang="cs-CZ" dirty="0" smtClean="0">
                <a:solidFill>
                  <a:srgbClr val="FF0000"/>
                </a:solidFill>
              </a:rPr>
              <a:t>a </a:t>
            </a:r>
            <a:r>
              <a:rPr lang="cs-CZ" dirty="0" err="1" smtClean="0">
                <a:solidFill>
                  <a:srgbClr val="FF0000"/>
                </a:solidFill>
              </a:rPr>
              <a:t>doll</a:t>
            </a:r>
            <a:r>
              <a:rPr lang="cs-CZ" dirty="0" smtClean="0">
                <a:solidFill>
                  <a:srgbClr val="FF0000"/>
                </a:solidFill>
              </a:rPr>
              <a:t>       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                    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aeroplane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                  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                 </a:t>
            </a:r>
            <a:r>
              <a:rPr lang="cs-CZ" dirty="0" smtClean="0">
                <a:solidFill>
                  <a:srgbClr val="FF0000"/>
                </a:solidFill>
              </a:rPr>
              <a:t> a poster                         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                            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keyboard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Picture 13" descr="C:\Users\Mirka\AppData\Local\Microsoft\Windows\Temporary Internet Files\Content.IE5\D1YEKLHZ\MC9000195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13844"/>
            <a:ext cx="1656184" cy="197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Mirka\AppData\Local\Microsoft\Windows\Temporary Internet Files\Content.IE5\D1YEKLHZ\MC9004119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08720"/>
            <a:ext cx="238426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Mirka\AppData\Local\Microsoft\Windows\Temporary Internet Files\Content.IE5\Z8JEHO8O\MC900034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78" y="3573016"/>
            <a:ext cx="134946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C:\Users\Mirka\AppData\Local\Microsoft\Windows\Temporary Internet Files\Content.IE5\P4951ZTN\MC9003520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518" y="3429000"/>
            <a:ext cx="2153155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78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Zdroje:</a:t>
            </a:r>
            <a:r>
              <a:rPr lang="cs-CZ" dirty="0" smtClean="0">
                <a:solidFill>
                  <a:schemeClr val="tx1"/>
                </a:solidFill>
              </a:rPr>
              <a:t>  </a:t>
            </a:r>
            <a:r>
              <a:rPr lang="cs-CZ" sz="2400" dirty="0" err="1" smtClean="0">
                <a:solidFill>
                  <a:schemeClr val="tx1"/>
                </a:solidFill>
              </a:rPr>
              <a:t>microsoft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power</a:t>
            </a:r>
            <a:r>
              <a:rPr lang="cs-CZ" sz="2400" dirty="0" smtClean="0">
                <a:solidFill>
                  <a:schemeClr val="tx1"/>
                </a:solidFill>
              </a:rPr>
              <a:t> point - klipart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85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65</TotalTime>
  <Words>265</Words>
  <Application>Microsoft Office PowerPoint</Application>
  <PresentationFormat>Předvádění na obrazovce (4:3)</PresentationFormat>
  <Paragraphs>116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Název školy: ZŠ a MŠ Březno Autor: mgr. Miroslava němečková název: vy_32_inovace_30_slovíčka</vt:lpstr>
      <vt:lpstr>Slovíčka</vt:lpstr>
      <vt:lpstr>Prezentace aplikace PowerPoint</vt:lpstr>
      <vt:lpstr>Dopiš zbývající písmena!</vt:lpstr>
      <vt:lpstr>Prezentace aplikace PowerPoint</vt:lpstr>
      <vt:lpstr>Dopiš zbývající písmena!</vt:lpstr>
      <vt:lpstr>Prezentace aplikace PowerPoint</vt:lpstr>
      <vt:lpstr>Pojmenuj obrázky!</vt:lpstr>
      <vt:lpstr>Prezentace aplikace PowerPoint</vt:lpstr>
      <vt:lpstr>Pojmenuj obrázky!</vt:lpstr>
      <vt:lpstr>Prezentace aplikace PowerPoint</vt:lpstr>
      <vt:lpstr>Zdroje:  microsoft power point - klipart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Slovíčka</dc:title>
  <dc:creator>Mirka</dc:creator>
  <cp:lastModifiedBy>Mirka Němečková</cp:lastModifiedBy>
  <cp:revision>8</cp:revision>
  <dcterms:created xsi:type="dcterms:W3CDTF">2012-05-13T18:21:00Z</dcterms:created>
  <dcterms:modified xsi:type="dcterms:W3CDTF">2012-05-24T07:13:01Z</dcterms:modified>
</cp:coreProperties>
</file>