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8" r:id="rId4"/>
    <p:sldId id="257" r:id="rId5"/>
    <p:sldId id="260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F237BA5-0C12-4570-AE32-AE9261063E8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2B404A1-111F-475E-9859-0B1088543A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F237BA5-0C12-4570-AE32-AE9261063E8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2B404A1-111F-475E-9859-0B1088543A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F237BA5-0C12-4570-AE32-AE9261063E8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2B404A1-111F-475E-9859-0B1088543A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37BA5-0C12-4570-AE32-AE9261063E8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A1-111F-475E-9859-0B1088543A7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37BA5-0C12-4570-AE32-AE9261063E8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A1-111F-475E-9859-0B1088543A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F237BA5-0C12-4570-AE32-AE9261063E8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2B404A1-111F-475E-9859-0B1088543A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37BA5-0C12-4570-AE32-AE9261063E8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A1-111F-475E-9859-0B1088543A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F237BA5-0C12-4570-AE32-AE9261063E8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2B404A1-111F-475E-9859-0B1088543A7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F237BA5-0C12-4570-AE32-AE9261063E8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2B404A1-111F-475E-9859-0B1088543A7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37BA5-0C12-4570-AE32-AE9261063E8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A1-111F-475E-9859-0B1088543A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37BA5-0C12-4570-AE32-AE9261063E8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A1-111F-475E-9859-0B1088543A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F237BA5-0C12-4570-AE32-AE9261063E88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2B404A1-111F-475E-9859-0B1088543A7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348880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vy_32_inovace_35_yes,ther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is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33439" y="4581128"/>
            <a:ext cx="6172200" cy="1505762"/>
          </a:xfrm>
        </p:spPr>
        <p:txBody>
          <a:bodyPr>
            <a:normAutofit lnSpcReduction="10000"/>
          </a:bodyPr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Yes</a:t>
            </a:r>
            <a:r>
              <a:rPr lang="cs-CZ" b="0" dirty="0" smtClean="0">
                <a:solidFill>
                  <a:srgbClr val="C00000"/>
                </a:solidFill>
              </a:rPr>
              <a:t>, </a:t>
            </a:r>
            <a:r>
              <a:rPr lang="cs-CZ" b="0" dirty="0" err="1" smtClean="0">
                <a:solidFill>
                  <a:srgbClr val="C00000"/>
                </a:solidFill>
              </a:rPr>
              <a:t>there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is</a:t>
            </a:r>
            <a:r>
              <a:rPr lang="cs-CZ" b="0" dirty="0" smtClean="0">
                <a:solidFill>
                  <a:srgbClr val="C00000"/>
                </a:solidFill>
              </a:rPr>
              <a:t>., No, </a:t>
            </a:r>
            <a:r>
              <a:rPr lang="cs-CZ" b="0" dirty="0" err="1" smtClean="0">
                <a:solidFill>
                  <a:srgbClr val="C00000"/>
                </a:solidFill>
              </a:rPr>
              <a:t>there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isn´t</a:t>
            </a:r>
            <a:r>
              <a:rPr lang="cs-CZ" b="0" dirty="0" smtClean="0">
                <a:solidFill>
                  <a:srgbClr val="C00000"/>
                </a:solidFill>
              </a:rPr>
              <a:t>.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</a:t>
            </a:r>
            <a:r>
              <a:rPr lang="cs-CZ" b="0" dirty="0" err="1">
                <a:solidFill>
                  <a:srgbClr val="C00000"/>
                </a:solidFill>
              </a:rPr>
              <a:t>Yes</a:t>
            </a:r>
            <a:r>
              <a:rPr lang="cs-CZ" b="0" dirty="0">
                <a:solidFill>
                  <a:srgbClr val="C00000"/>
                </a:solidFill>
              </a:rPr>
              <a:t>, </a:t>
            </a:r>
            <a:r>
              <a:rPr lang="cs-CZ" b="0" dirty="0" err="1">
                <a:solidFill>
                  <a:srgbClr val="C00000"/>
                </a:solidFill>
              </a:rPr>
              <a:t>there</a:t>
            </a:r>
            <a:r>
              <a:rPr lang="cs-CZ" b="0" dirty="0">
                <a:solidFill>
                  <a:srgbClr val="C00000"/>
                </a:solidFill>
              </a:rPr>
              <a:t> </a:t>
            </a:r>
            <a:r>
              <a:rPr lang="cs-CZ" b="0" dirty="0" err="1">
                <a:solidFill>
                  <a:srgbClr val="C00000"/>
                </a:solidFill>
              </a:rPr>
              <a:t>is</a:t>
            </a:r>
            <a:r>
              <a:rPr lang="cs-CZ" b="0" dirty="0">
                <a:solidFill>
                  <a:srgbClr val="C00000"/>
                </a:solidFill>
              </a:rPr>
              <a:t>., No, </a:t>
            </a:r>
            <a:r>
              <a:rPr lang="cs-CZ" b="0" dirty="0" err="1">
                <a:solidFill>
                  <a:srgbClr val="C00000"/>
                </a:solidFill>
              </a:rPr>
              <a:t>there</a:t>
            </a:r>
            <a:r>
              <a:rPr lang="cs-CZ" b="0" dirty="0">
                <a:solidFill>
                  <a:srgbClr val="C00000"/>
                </a:solidFill>
              </a:rPr>
              <a:t> </a:t>
            </a:r>
            <a:r>
              <a:rPr lang="cs-CZ" b="0" dirty="0" err="1">
                <a:solidFill>
                  <a:srgbClr val="C00000"/>
                </a:solidFill>
              </a:rPr>
              <a:t>isn´t</a:t>
            </a:r>
            <a:r>
              <a:rPr lang="cs-CZ" b="0" dirty="0">
                <a:solidFill>
                  <a:srgbClr val="C00000"/>
                </a:solidFill>
              </a:rPr>
              <a:t>.</a:t>
            </a:r>
          </a:p>
          <a:p>
            <a:pPr lvl="0"/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679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2708920"/>
            <a:ext cx="6172200" cy="1894362"/>
          </a:xfrm>
        </p:spPr>
        <p:txBody>
          <a:bodyPr>
            <a:normAutofit/>
          </a:bodyPr>
          <a:lstStyle/>
          <a:p>
            <a:r>
              <a:rPr lang="cs-CZ" sz="4800" dirty="0" err="1" smtClean="0">
                <a:solidFill>
                  <a:schemeClr val="accent3">
                    <a:lumMod val="50000"/>
                  </a:schemeClr>
                </a:solidFill>
              </a:rPr>
              <a:t>Yes</a:t>
            </a: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sz="4800" dirty="0" err="1" smtClean="0">
                <a:solidFill>
                  <a:schemeClr val="accent3">
                    <a:lumMod val="50000"/>
                  </a:schemeClr>
                </a:solidFill>
              </a:rPr>
              <a:t>there</a:t>
            </a: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accent3">
                    <a:lumMod val="50000"/>
                  </a:schemeClr>
                </a:solidFill>
              </a:rPr>
              <a:t>is</a:t>
            </a: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. </a:t>
            </a:r>
            <a:b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No, </a:t>
            </a:r>
            <a:r>
              <a:rPr lang="cs-CZ" sz="4800" dirty="0" err="1" smtClean="0">
                <a:solidFill>
                  <a:schemeClr val="accent3">
                    <a:lumMod val="50000"/>
                  </a:schemeClr>
                </a:solidFill>
              </a:rPr>
              <a:t>there</a:t>
            </a: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accent3">
                    <a:lumMod val="50000"/>
                  </a:schemeClr>
                </a:solidFill>
              </a:rPr>
              <a:t>isn´t</a:t>
            </a: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4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5013176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Použij fráze ve svých odpovědích.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5895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467600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Přelož věty a správně na ně odpověz!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129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45719" cy="45719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147248" cy="5997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 </a:t>
            </a:r>
            <a:r>
              <a:rPr lang="cs-CZ" dirty="0" err="1" smtClean="0"/>
              <a:t>hippo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 </a:t>
            </a:r>
            <a:r>
              <a:rPr lang="cs-CZ" dirty="0" err="1" smtClean="0"/>
              <a:t>hat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 </a:t>
            </a:r>
            <a:r>
              <a:rPr lang="cs-CZ" dirty="0" err="1" smtClean="0"/>
              <a:t>guitar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                       …………………………………...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umbrella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………………………………………….</a:t>
            </a:r>
            <a:endParaRPr lang="cs-CZ" dirty="0"/>
          </a:p>
        </p:txBody>
      </p:sp>
      <p:pic>
        <p:nvPicPr>
          <p:cNvPr id="1026" name="Picture 2" descr="C:\Users\Mirka\AppData\Local\Microsoft\Windows\Temporary Internet Files\Content.IE5\P4951ZTN\MM90035467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09183"/>
            <a:ext cx="1797348" cy="2348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rka\AppData\Local\Microsoft\Windows\Temporary Internet Files\Content.IE5\P4951ZTN\MC900155507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68960"/>
            <a:ext cx="1459382" cy="171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rka\AppData\Local\Microsoft\Windows\Temporary Internet Files\Content.IE5\Z8JEHO8O\MC9001921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589240"/>
            <a:ext cx="3127882" cy="881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9534" y="548680"/>
            <a:ext cx="1613443" cy="161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235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57702" y="407603"/>
            <a:ext cx="7848872" cy="60692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200" dirty="0" err="1"/>
              <a:t>Is</a:t>
            </a:r>
            <a:r>
              <a:rPr lang="cs-CZ" sz="2200" dirty="0"/>
              <a:t> </a:t>
            </a:r>
            <a:r>
              <a:rPr lang="cs-CZ" sz="2200" dirty="0" err="1"/>
              <a:t>there</a:t>
            </a:r>
            <a:r>
              <a:rPr lang="cs-CZ" sz="2200" dirty="0"/>
              <a:t> a </a:t>
            </a:r>
            <a:r>
              <a:rPr lang="cs-CZ" sz="2200" dirty="0" err="1"/>
              <a:t>hippo</a:t>
            </a:r>
            <a:r>
              <a:rPr lang="cs-CZ" sz="2200" dirty="0"/>
              <a:t> in </a:t>
            </a:r>
            <a:r>
              <a:rPr lang="cs-CZ" sz="2200" dirty="0" err="1"/>
              <a:t>the</a:t>
            </a:r>
            <a:r>
              <a:rPr lang="cs-CZ" sz="2200" dirty="0"/>
              <a:t> </a:t>
            </a:r>
            <a:r>
              <a:rPr lang="cs-CZ" sz="2200" dirty="0" err="1"/>
              <a:t>picture</a:t>
            </a:r>
            <a:r>
              <a:rPr lang="cs-CZ" sz="2200" dirty="0"/>
              <a:t>?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rgbClr val="C00000"/>
                </a:solidFill>
              </a:rPr>
              <a:t>(Je na obrázku hroch?)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rgbClr val="C00000"/>
                </a:solidFill>
              </a:rPr>
              <a:t>No, </a:t>
            </a:r>
            <a:r>
              <a:rPr lang="cs-CZ" sz="2200" dirty="0" err="1" smtClean="0">
                <a:solidFill>
                  <a:srgbClr val="C00000"/>
                </a:solidFill>
              </a:rPr>
              <a:t>there</a:t>
            </a:r>
            <a:r>
              <a:rPr lang="cs-CZ" sz="2200" dirty="0" smtClean="0">
                <a:solidFill>
                  <a:srgbClr val="C00000"/>
                </a:solidFill>
              </a:rPr>
              <a:t> </a:t>
            </a:r>
            <a:r>
              <a:rPr lang="cs-CZ" sz="2200" dirty="0" err="1" smtClean="0">
                <a:solidFill>
                  <a:srgbClr val="C00000"/>
                </a:solidFill>
              </a:rPr>
              <a:t>isn´t</a:t>
            </a:r>
            <a:r>
              <a:rPr lang="cs-CZ" sz="2200" dirty="0" smtClean="0">
                <a:solidFill>
                  <a:srgbClr val="C00000"/>
                </a:solidFill>
              </a:rPr>
              <a:t>. </a:t>
            </a:r>
            <a:endParaRPr lang="cs-CZ" sz="22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2200" dirty="0" err="1"/>
              <a:t>Is</a:t>
            </a:r>
            <a:r>
              <a:rPr lang="cs-CZ" sz="2200" dirty="0"/>
              <a:t> </a:t>
            </a:r>
            <a:r>
              <a:rPr lang="cs-CZ" sz="2200" dirty="0" err="1"/>
              <a:t>there</a:t>
            </a:r>
            <a:r>
              <a:rPr lang="cs-CZ" sz="2200" dirty="0"/>
              <a:t> a </a:t>
            </a:r>
            <a:r>
              <a:rPr lang="cs-CZ" sz="2200" dirty="0" err="1"/>
              <a:t>hat</a:t>
            </a:r>
            <a:r>
              <a:rPr lang="cs-CZ" sz="2200" dirty="0"/>
              <a:t> in </a:t>
            </a:r>
            <a:r>
              <a:rPr lang="cs-CZ" sz="2200" dirty="0" err="1"/>
              <a:t>the</a:t>
            </a:r>
            <a:r>
              <a:rPr lang="cs-CZ" sz="2200" dirty="0"/>
              <a:t> </a:t>
            </a:r>
            <a:r>
              <a:rPr lang="cs-CZ" sz="2200" dirty="0" err="1"/>
              <a:t>picture</a:t>
            </a:r>
            <a:r>
              <a:rPr lang="cs-CZ" sz="2200" dirty="0"/>
              <a:t>?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rgbClr val="C00000"/>
                </a:solidFill>
              </a:rPr>
              <a:t>(Je na </a:t>
            </a:r>
            <a:r>
              <a:rPr lang="cs-CZ" sz="2200" dirty="0" err="1" smtClean="0">
                <a:solidFill>
                  <a:srgbClr val="C00000"/>
                </a:solidFill>
              </a:rPr>
              <a:t>obráku</a:t>
            </a:r>
            <a:r>
              <a:rPr lang="cs-CZ" sz="2200" dirty="0" smtClean="0">
                <a:solidFill>
                  <a:srgbClr val="C00000"/>
                </a:solidFill>
              </a:rPr>
              <a:t> klobouk?)</a:t>
            </a:r>
          </a:p>
          <a:p>
            <a:pPr marL="0" indent="0">
              <a:buNone/>
            </a:pPr>
            <a:r>
              <a:rPr lang="cs-CZ" sz="2200" dirty="0" err="1" smtClean="0">
                <a:solidFill>
                  <a:srgbClr val="C00000"/>
                </a:solidFill>
              </a:rPr>
              <a:t>Yes</a:t>
            </a:r>
            <a:r>
              <a:rPr lang="cs-CZ" sz="2200" dirty="0" smtClean="0">
                <a:solidFill>
                  <a:srgbClr val="C00000"/>
                </a:solidFill>
              </a:rPr>
              <a:t>, </a:t>
            </a:r>
            <a:r>
              <a:rPr lang="cs-CZ" sz="2200" dirty="0" err="1" smtClean="0">
                <a:solidFill>
                  <a:srgbClr val="C00000"/>
                </a:solidFill>
              </a:rPr>
              <a:t>there</a:t>
            </a:r>
            <a:r>
              <a:rPr lang="cs-CZ" sz="2200" dirty="0" smtClean="0">
                <a:solidFill>
                  <a:srgbClr val="C00000"/>
                </a:solidFill>
              </a:rPr>
              <a:t> </a:t>
            </a:r>
            <a:r>
              <a:rPr lang="cs-CZ" sz="2200" dirty="0" err="1" smtClean="0">
                <a:solidFill>
                  <a:srgbClr val="C00000"/>
                </a:solidFill>
              </a:rPr>
              <a:t>is</a:t>
            </a:r>
            <a:r>
              <a:rPr lang="cs-CZ" sz="2200" dirty="0" smtClean="0">
                <a:solidFill>
                  <a:srgbClr val="C00000"/>
                </a:solidFill>
              </a:rPr>
              <a:t>.</a:t>
            </a:r>
            <a:endParaRPr lang="cs-CZ" sz="22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2200" dirty="0"/>
              <a:t>                            </a:t>
            </a:r>
            <a:r>
              <a:rPr lang="cs-CZ" sz="2200" dirty="0" err="1"/>
              <a:t>Is</a:t>
            </a:r>
            <a:r>
              <a:rPr lang="cs-CZ" sz="2200" dirty="0"/>
              <a:t> </a:t>
            </a:r>
            <a:r>
              <a:rPr lang="cs-CZ" sz="2200" dirty="0" err="1"/>
              <a:t>there</a:t>
            </a:r>
            <a:r>
              <a:rPr lang="cs-CZ" sz="2200" dirty="0"/>
              <a:t> a </a:t>
            </a:r>
            <a:r>
              <a:rPr lang="cs-CZ" sz="2200" dirty="0" err="1"/>
              <a:t>guitar</a:t>
            </a:r>
            <a:r>
              <a:rPr lang="cs-CZ" sz="2200" dirty="0"/>
              <a:t> in </a:t>
            </a:r>
            <a:r>
              <a:rPr lang="cs-CZ" sz="2200" dirty="0" err="1"/>
              <a:t>the</a:t>
            </a:r>
            <a:r>
              <a:rPr lang="cs-CZ" sz="2200" dirty="0"/>
              <a:t> </a:t>
            </a:r>
            <a:r>
              <a:rPr lang="cs-CZ" sz="2200" dirty="0" err="1"/>
              <a:t>picture</a:t>
            </a:r>
            <a:r>
              <a:rPr lang="cs-CZ" sz="2200" dirty="0"/>
              <a:t>?</a:t>
            </a:r>
          </a:p>
          <a:p>
            <a:pPr marL="0" indent="0">
              <a:buNone/>
            </a:pPr>
            <a:r>
              <a:rPr lang="cs-CZ" sz="2200" dirty="0">
                <a:solidFill>
                  <a:srgbClr val="C00000"/>
                </a:solidFill>
              </a:rPr>
              <a:t>                            </a:t>
            </a:r>
            <a:r>
              <a:rPr lang="cs-CZ" sz="2200" dirty="0" smtClean="0">
                <a:solidFill>
                  <a:srgbClr val="C00000"/>
                </a:solidFill>
              </a:rPr>
              <a:t>(Je na obrázku kytara?)</a:t>
            </a:r>
            <a:endParaRPr lang="cs-CZ" sz="22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200" dirty="0" smtClean="0">
                <a:solidFill>
                  <a:srgbClr val="C00000"/>
                </a:solidFill>
              </a:rPr>
              <a:t>                            No, </a:t>
            </a:r>
            <a:r>
              <a:rPr lang="cs-CZ" sz="2200" dirty="0" err="1" smtClean="0">
                <a:solidFill>
                  <a:srgbClr val="C00000"/>
                </a:solidFill>
              </a:rPr>
              <a:t>there</a:t>
            </a:r>
            <a:r>
              <a:rPr lang="cs-CZ" sz="2200" dirty="0" smtClean="0">
                <a:solidFill>
                  <a:srgbClr val="C00000"/>
                </a:solidFill>
              </a:rPr>
              <a:t> </a:t>
            </a:r>
            <a:r>
              <a:rPr lang="cs-CZ" sz="2200" dirty="0" err="1" smtClean="0">
                <a:solidFill>
                  <a:srgbClr val="C00000"/>
                </a:solidFill>
              </a:rPr>
              <a:t>isn´t</a:t>
            </a:r>
            <a:r>
              <a:rPr lang="cs-CZ" sz="2200" dirty="0" smtClean="0">
                <a:solidFill>
                  <a:srgbClr val="C00000"/>
                </a:solidFill>
              </a:rPr>
              <a:t>.</a:t>
            </a:r>
            <a:endParaRPr lang="cs-CZ" sz="22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2200" dirty="0" err="1"/>
              <a:t>Is</a:t>
            </a:r>
            <a:r>
              <a:rPr lang="cs-CZ" sz="2200" dirty="0"/>
              <a:t> </a:t>
            </a:r>
            <a:r>
              <a:rPr lang="cs-CZ" sz="2200" dirty="0" err="1"/>
              <a:t>there</a:t>
            </a:r>
            <a:r>
              <a:rPr lang="cs-CZ" sz="2200" dirty="0"/>
              <a:t> </a:t>
            </a:r>
            <a:r>
              <a:rPr lang="cs-CZ" sz="2200" dirty="0" err="1"/>
              <a:t>an</a:t>
            </a:r>
            <a:r>
              <a:rPr lang="cs-CZ" sz="2200" dirty="0"/>
              <a:t> </a:t>
            </a:r>
            <a:r>
              <a:rPr lang="cs-CZ" sz="2200" dirty="0" err="1"/>
              <a:t>umbrella</a:t>
            </a:r>
            <a:r>
              <a:rPr lang="cs-CZ" sz="2200" dirty="0"/>
              <a:t> in </a:t>
            </a:r>
            <a:r>
              <a:rPr lang="cs-CZ" sz="2200" dirty="0" err="1"/>
              <a:t>the</a:t>
            </a:r>
            <a:r>
              <a:rPr lang="cs-CZ" sz="2200" dirty="0"/>
              <a:t> </a:t>
            </a:r>
            <a:r>
              <a:rPr lang="cs-CZ" sz="2200" dirty="0" err="1"/>
              <a:t>picture</a:t>
            </a:r>
            <a:r>
              <a:rPr lang="cs-CZ" sz="2200" dirty="0"/>
              <a:t>?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rgbClr val="C00000"/>
                </a:solidFill>
              </a:rPr>
              <a:t>(Je na obrázku deštník?)</a:t>
            </a:r>
            <a:endParaRPr lang="cs-CZ" sz="22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200" dirty="0" err="1" smtClean="0">
                <a:solidFill>
                  <a:srgbClr val="C00000"/>
                </a:solidFill>
              </a:rPr>
              <a:t>Yes</a:t>
            </a:r>
            <a:r>
              <a:rPr lang="cs-CZ" sz="2200" dirty="0" smtClean="0">
                <a:solidFill>
                  <a:srgbClr val="C00000"/>
                </a:solidFill>
              </a:rPr>
              <a:t>, </a:t>
            </a:r>
            <a:r>
              <a:rPr lang="cs-CZ" sz="2200" dirty="0" err="1" smtClean="0">
                <a:solidFill>
                  <a:srgbClr val="C00000"/>
                </a:solidFill>
              </a:rPr>
              <a:t>there</a:t>
            </a:r>
            <a:r>
              <a:rPr lang="cs-CZ" sz="2200" dirty="0" smtClean="0">
                <a:solidFill>
                  <a:srgbClr val="C00000"/>
                </a:solidFill>
              </a:rPr>
              <a:t> </a:t>
            </a:r>
            <a:r>
              <a:rPr lang="cs-CZ" sz="2200" dirty="0" err="1" smtClean="0">
                <a:solidFill>
                  <a:srgbClr val="C00000"/>
                </a:solidFill>
              </a:rPr>
              <a:t>is</a:t>
            </a:r>
            <a:r>
              <a:rPr lang="cs-CZ" sz="2200" dirty="0" smtClean="0">
                <a:solidFill>
                  <a:srgbClr val="C00000"/>
                </a:solidFill>
              </a:rPr>
              <a:t>.</a:t>
            </a:r>
            <a:endParaRPr lang="cs-CZ" sz="2200" dirty="0">
              <a:solidFill>
                <a:srgbClr val="C00000"/>
              </a:solidFill>
            </a:endParaRPr>
          </a:p>
        </p:txBody>
      </p:sp>
      <p:pic>
        <p:nvPicPr>
          <p:cNvPr id="4" name="Picture 5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64704"/>
            <a:ext cx="1613443" cy="161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Mirka\AppData\Local\Microsoft\Windows\Temporary Internet Files\Content.IE5\P4951ZTN\MC900155507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12976"/>
            <a:ext cx="1459382" cy="171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irka\AppData\Local\Microsoft\Windows\Temporary Internet Files\Content.IE5\P4951ZTN\MM90035467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896415"/>
            <a:ext cx="1797348" cy="2348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Mirka\AppData\Local\Microsoft\Windows\Temporary Internet Files\Content.IE5\Z8JEHO8O\MC9001921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195" y="5589240"/>
            <a:ext cx="3127882" cy="881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2911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075240" cy="5997280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 poster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 dog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</a:t>
            </a:r>
            <a:endParaRPr lang="cs-CZ" dirty="0"/>
          </a:p>
        </p:txBody>
      </p:sp>
      <p:pic>
        <p:nvPicPr>
          <p:cNvPr id="2051" name="Picture 3" descr="C:\Users\Mirka\AppData\Local\Microsoft\Windows\Temporary Internet Files\Content.IE5\W8I7VLQW\MC900217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5727506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irka\AppData\Local\Microsoft\Windows\Temporary Internet Files\Content.IE5\TNZR4XD1\MC9004241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96752"/>
            <a:ext cx="1341554" cy="1008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irka\AppData\Local\Microsoft\Windows\Temporary Internet Files\Content.IE5\CS3VZPUZ\MC9003296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250" y="4509120"/>
            <a:ext cx="1813711" cy="154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irka\AppData\Local\Microsoft\Windows\Temporary Internet Files\Content.IE5\CS3VZPUZ\MC9001509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797" y="2852936"/>
            <a:ext cx="1795882" cy="1786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355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003232" cy="60692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/>
              <a:t>there</a:t>
            </a:r>
            <a:r>
              <a:rPr lang="cs-CZ" dirty="0"/>
              <a:t> a </a:t>
            </a:r>
            <a:r>
              <a:rPr lang="cs-CZ" dirty="0" err="1"/>
              <a:t>book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(Je na obrázku kniha?)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Yes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there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there</a:t>
            </a:r>
            <a:r>
              <a:rPr lang="cs-CZ" dirty="0"/>
              <a:t> a poster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(Je na obrázku plakát?)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Yes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there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there</a:t>
            </a:r>
            <a:r>
              <a:rPr lang="cs-CZ" dirty="0"/>
              <a:t> a dog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(Je na obrázku pes?)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No, </a:t>
            </a:r>
            <a:r>
              <a:rPr lang="cs-CZ" dirty="0" err="1" smtClean="0">
                <a:solidFill>
                  <a:srgbClr val="C00000"/>
                </a:solidFill>
              </a:rPr>
              <a:t>there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isn´t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 descr="C:\Users\Mirka\AppData\Local\Microsoft\Windows\Temporary Internet Files\Content.IE5\W8I7VLQW\MC900217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2656"/>
            <a:ext cx="5727506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Mirka\AppData\Local\Microsoft\Windows\Temporary Internet Files\Content.IE5\TNZR4XD1\MC9004241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52736"/>
            <a:ext cx="1341554" cy="1008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Mirka\AppData\Local\Microsoft\Windows\Temporary Internet Files\Content.IE5\CS3VZPUZ\MC9003296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5374" y="4293096"/>
            <a:ext cx="2097163" cy="1756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Mirka\AppData\Local\Microsoft\Windows\Temporary Internet Files\Content.IE5\CS3VZPUZ\MC9001509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537" y="2718190"/>
            <a:ext cx="1795882" cy="1786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1737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dirty="0" smtClean="0"/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0004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</TotalTime>
  <Words>274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ZŠ a MŠ Březno Autor: mgr. Miroslava němečková název: vy_32_inovace_35_yes,ther is. </vt:lpstr>
      <vt:lpstr>Yes, there is.  No, there isn´t.</vt:lpstr>
      <vt:lpstr>Přelož věty a správně na ně odpověz!</vt:lpstr>
      <vt:lpstr>Prezentace aplikace PowerPoint</vt:lpstr>
      <vt:lpstr>Prezentace aplikace PowerPoint</vt:lpstr>
      <vt:lpstr>Prezentace aplikace PowerPoint</vt:lpstr>
      <vt:lpstr>Prezentace aplikace PowerPoint</vt:lpstr>
      <vt:lpstr>ZDROJE: microsoft power point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Yes, there is.  No, there isn´t.</dc:title>
  <dc:creator>Mirka</dc:creator>
  <cp:lastModifiedBy>Mirka Němečková</cp:lastModifiedBy>
  <cp:revision>4</cp:revision>
  <dcterms:created xsi:type="dcterms:W3CDTF">2012-05-23T06:45:27Z</dcterms:created>
  <dcterms:modified xsi:type="dcterms:W3CDTF">2012-05-24T07:34:58Z</dcterms:modified>
</cp:coreProperties>
</file>