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9" r:id="rId4"/>
    <p:sldId id="257" r:id="rId5"/>
    <p:sldId id="258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5141604-C0D3-4814-9C8D-A88CA041DAE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23D134E-FF7B-4EF1-A1A9-0AB519332E8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5141604-C0D3-4814-9C8D-A88CA041DAE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23D134E-FF7B-4EF1-A1A9-0AB519332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5141604-C0D3-4814-9C8D-A88CA041DAE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23D134E-FF7B-4EF1-A1A9-0AB519332E8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1604-C0D3-4814-9C8D-A88CA041DAE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D134E-FF7B-4EF1-A1A9-0AB519332E8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1604-C0D3-4814-9C8D-A88CA041DAE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D134E-FF7B-4EF1-A1A9-0AB519332E8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5141604-C0D3-4814-9C8D-A88CA041DAE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23D134E-FF7B-4EF1-A1A9-0AB519332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1604-C0D3-4814-9C8D-A88CA041DAE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D134E-FF7B-4EF1-A1A9-0AB519332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5141604-C0D3-4814-9C8D-A88CA041DAE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23D134E-FF7B-4EF1-A1A9-0AB519332E8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5141604-C0D3-4814-9C8D-A88CA041DAE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23D134E-FF7B-4EF1-A1A9-0AB519332E8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1604-C0D3-4814-9C8D-A88CA041DAE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D134E-FF7B-4EF1-A1A9-0AB519332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1604-C0D3-4814-9C8D-A88CA041DAE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D134E-FF7B-4EF1-A1A9-0AB519332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5141604-C0D3-4814-9C8D-A88CA041DAEC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23D134E-FF7B-4EF1-A1A9-0AB519332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61964" y="2276872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 školy: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ZŠ a MŠ Březno</a:t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Autor: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mgr.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 Miroslava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němečková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vy_32_inovace_37_find </a:t>
            </a:r>
            <a:r>
              <a:rPr lang="cs-CZ" sz="2000" b="0" dirty="0" err="1" smtClean="0">
                <a:solidFill>
                  <a:schemeClr val="accent3">
                    <a:lumMod val="50000"/>
                  </a:schemeClr>
                </a:solidFill>
              </a:rPr>
              <a:t>the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 smtClean="0">
                <a:solidFill>
                  <a:schemeClr val="accent3">
                    <a:lumMod val="50000"/>
                  </a:schemeClr>
                </a:solidFill>
              </a:rPr>
              <a:t>word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32560" y="4653136"/>
            <a:ext cx="6172200" cy="1371600"/>
          </a:xfrm>
        </p:spPr>
        <p:txBody>
          <a:bodyPr/>
          <a:lstStyle/>
          <a:p>
            <a:r>
              <a:rPr lang="cs-CZ" u="sng" dirty="0">
                <a:solidFill>
                  <a:srgbClr val="C00000"/>
                </a:solidFill>
              </a:rPr>
              <a:t>TÉMA: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 err="1">
                <a:solidFill>
                  <a:srgbClr val="C00000"/>
                </a:solidFill>
              </a:rPr>
              <a:t>F</a:t>
            </a:r>
            <a:r>
              <a:rPr lang="cs-CZ" b="0" dirty="0" err="1" smtClean="0">
                <a:solidFill>
                  <a:srgbClr val="C00000"/>
                </a:solidFill>
              </a:rPr>
              <a:t>ind</a:t>
            </a:r>
            <a:r>
              <a:rPr lang="cs-CZ" b="0" dirty="0" smtClean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the</a:t>
            </a:r>
            <a:r>
              <a:rPr lang="cs-CZ" b="0" dirty="0" smtClean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word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ČÍSLO PROJEKTU: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CZ.1.07/1.4.00/21.0360</a:t>
            </a:r>
            <a:endParaRPr lang="cs-CZ" b="0" u="sng" dirty="0">
              <a:solidFill>
                <a:srgbClr val="C00000"/>
              </a:solidFill>
            </a:endParaRPr>
          </a:p>
          <a:p>
            <a:r>
              <a:rPr lang="cs-CZ" u="sng" dirty="0">
                <a:solidFill>
                  <a:srgbClr val="C00000"/>
                </a:solidFill>
              </a:rPr>
              <a:t>ANOTACE: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Materiál k interaktivní tabuli -         Angličtina pro 3. ročník ZŠ, </a:t>
            </a:r>
            <a:r>
              <a:rPr lang="cs-CZ" b="0" dirty="0" err="1">
                <a:solidFill>
                  <a:srgbClr val="C00000"/>
                </a:solidFill>
              </a:rPr>
              <a:t>Find</a:t>
            </a:r>
            <a:r>
              <a:rPr lang="cs-CZ" b="0" dirty="0">
                <a:solidFill>
                  <a:srgbClr val="C00000"/>
                </a:solidFill>
              </a:rPr>
              <a:t> </a:t>
            </a:r>
            <a:r>
              <a:rPr lang="cs-CZ" b="0" dirty="0" err="1">
                <a:solidFill>
                  <a:srgbClr val="C00000"/>
                </a:solidFill>
              </a:rPr>
              <a:t>the</a:t>
            </a:r>
            <a:r>
              <a:rPr lang="cs-CZ" b="0" dirty="0">
                <a:solidFill>
                  <a:srgbClr val="C00000"/>
                </a:solidFill>
              </a:rPr>
              <a:t> </a:t>
            </a:r>
            <a:r>
              <a:rPr lang="cs-CZ" b="0" dirty="0" err="1">
                <a:solidFill>
                  <a:srgbClr val="C00000"/>
                </a:solidFill>
              </a:rPr>
              <a:t>word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endParaRPr lang="cs-CZ" b="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457575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1391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2420888"/>
            <a:ext cx="6172200" cy="1894362"/>
          </a:xfrm>
        </p:spPr>
        <p:txBody>
          <a:bodyPr>
            <a:normAutofit/>
          </a:bodyPr>
          <a:lstStyle/>
          <a:p>
            <a:r>
              <a:rPr lang="cs-CZ" sz="6000" dirty="0" err="1" smtClean="0">
                <a:solidFill>
                  <a:schemeClr val="accent3">
                    <a:lumMod val="50000"/>
                  </a:schemeClr>
                </a:solidFill>
              </a:rPr>
              <a:t>Find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6000" dirty="0" err="1" smtClean="0">
                <a:solidFill>
                  <a:schemeClr val="accent3">
                    <a:lumMod val="50000"/>
                  </a:schemeClr>
                </a:solidFill>
              </a:rPr>
              <a:t>the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6000" dirty="0" err="1" smtClean="0">
                <a:solidFill>
                  <a:schemeClr val="accent3">
                    <a:lumMod val="50000"/>
                  </a:schemeClr>
                </a:solidFill>
              </a:rPr>
              <a:t>word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4797152"/>
            <a:ext cx="6172200" cy="1371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Vyber ze tří možností správný výraz.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435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8147248" cy="61412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                           ° </a:t>
            </a:r>
            <a:r>
              <a:rPr lang="cs-CZ" dirty="0" err="1"/>
              <a:t>chicken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° </a:t>
            </a:r>
            <a:r>
              <a:rPr lang="cs-CZ" dirty="0" err="1"/>
              <a:t>fish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° pizza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         </a:t>
            </a:r>
            <a:r>
              <a:rPr lang="cs-CZ" dirty="0" smtClean="0"/>
              <a:t> ° </a:t>
            </a:r>
            <a:r>
              <a:rPr lang="cs-CZ" dirty="0" err="1"/>
              <a:t>apple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          </a:t>
            </a:r>
            <a:r>
              <a:rPr lang="cs-CZ" dirty="0" smtClean="0"/>
              <a:t>° </a:t>
            </a:r>
            <a:r>
              <a:rPr lang="cs-CZ" dirty="0" err="1"/>
              <a:t>orange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         </a:t>
            </a:r>
            <a:r>
              <a:rPr lang="cs-CZ" dirty="0" smtClean="0"/>
              <a:t> </a:t>
            </a:r>
            <a:r>
              <a:rPr lang="cs-CZ" dirty="0"/>
              <a:t>° </a:t>
            </a:r>
            <a:r>
              <a:rPr lang="cs-CZ" dirty="0" err="1"/>
              <a:t>banana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° </a:t>
            </a:r>
            <a:r>
              <a:rPr lang="cs-CZ" dirty="0" err="1"/>
              <a:t>cereal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° </a:t>
            </a:r>
            <a:r>
              <a:rPr lang="cs-CZ" dirty="0" err="1"/>
              <a:t>burger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° </a:t>
            </a:r>
            <a:r>
              <a:rPr lang="cs-CZ" dirty="0" err="1"/>
              <a:t>chips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                               </a:t>
            </a:r>
            <a:r>
              <a:rPr lang="cs-CZ" dirty="0" smtClean="0"/>
              <a:t>° </a:t>
            </a:r>
            <a:r>
              <a:rPr lang="cs-CZ" dirty="0" err="1"/>
              <a:t>salad</a:t>
            </a: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                                                                      </a:t>
            </a:r>
            <a:r>
              <a:rPr lang="cs-CZ" dirty="0" smtClean="0"/>
              <a:t> </a:t>
            </a:r>
            <a:r>
              <a:rPr lang="cs-CZ" dirty="0"/>
              <a:t>° </a:t>
            </a:r>
            <a:r>
              <a:rPr lang="cs-CZ" dirty="0" err="1"/>
              <a:t>vegetables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                               </a:t>
            </a:r>
            <a:r>
              <a:rPr lang="cs-CZ" dirty="0" smtClean="0"/>
              <a:t>° </a:t>
            </a:r>
            <a:r>
              <a:rPr lang="cs-CZ" dirty="0" err="1"/>
              <a:t>potatoes</a:t>
            </a:r>
            <a:r>
              <a:rPr lang="cs-CZ" dirty="0"/>
              <a:t>     </a:t>
            </a:r>
          </a:p>
        </p:txBody>
      </p:sp>
      <p:pic>
        <p:nvPicPr>
          <p:cNvPr id="4" name="Picture 2" descr="C:\Users\Mirka\AppData\Local\Microsoft\Windows\Temporary Internet Files\Content.IE5\GFEWV2AY\MC9003541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441" y="404664"/>
            <a:ext cx="1937351" cy="1831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Mirka\AppData\Local\Microsoft\Windows\Temporary Internet Files\Content.IE5\CS3VZPUZ\MC90044171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5286" y="908721"/>
            <a:ext cx="2217240" cy="2337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Mirka\AppData\Local\Microsoft\Windows\Temporary Internet Files\Content.IE5\TNZR4XD1\MC9003344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84598"/>
            <a:ext cx="2016224" cy="1660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Mirka\AppData\Local\Microsoft\Windows\Temporary Internet Files\Content.IE5\GFEWV2AY\MC9004418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3" y="4149080"/>
            <a:ext cx="2207343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8794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719" cy="58018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8147248" cy="6069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                           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                          </a:t>
            </a:r>
            <a:r>
              <a:rPr lang="cs-CZ" sz="2200" b="1" u="sng" dirty="0" smtClean="0">
                <a:solidFill>
                  <a:srgbClr val="FF0000"/>
                </a:solidFill>
              </a:rPr>
              <a:t>° </a:t>
            </a:r>
            <a:r>
              <a:rPr lang="cs-CZ" sz="2200" b="1" u="sng" dirty="0" err="1" smtClean="0">
                <a:solidFill>
                  <a:srgbClr val="FF0000"/>
                </a:solidFill>
              </a:rPr>
              <a:t>chicken</a:t>
            </a:r>
            <a:endParaRPr lang="cs-CZ" sz="2200" b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200" dirty="0" smtClean="0"/>
              <a:t>                                 ° </a:t>
            </a:r>
            <a:r>
              <a:rPr lang="cs-CZ" sz="2200" dirty="0" err="1" smtClean="0"/>
              <a:t>fish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                                 ° pizza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r>
              <a:rPr lang="cs-CZ" sz="2200" dirty="0" smtClean="0"/>
              <a:t>                                                            ° </a:t>
            </a:r>
            <a:r>
              <a:rPr lang="cs-CZ" sz="2200" dirty="0" err="1" smtClean="0"/>
              <a:t>apple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                                                            ° </a:t>
            </a:r>
            <a:r>
              <a:rPr lang="cs-CZ" sz="2200" dirty="0" err="1" smtClean="0"/>
              <a:t>orange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                                                            </a:t>
            </a:r>
            <a:r>
              <a:rPr lang="cs-CZ" sz="2200" b="1" u="sng" dirty="0" smtClean="0">
                <a:solidFill>
                  <a:srgbClr val="FF0000"/>
                </a:solidFill>
              </a:rPr>
              <a:t>° </a:t>
            </a:r>
            <a:r>
              <a:rPr lang="cs-CZ" sz="2200" b="1" u="sng" dirty="0" err="1" smtClean="0">
                <a:solidFill>
                  <a:srgbClr val="FF0000"/>
                </a:solidFill>
              </a:rPr>
              <a:t>banana</a:t>
            </a:r>
            <a:endParaRPr lang="cs-CZ" sz="2200" b="1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200" dirty="0" smtClean="0"/>
              <a:t>° </a:t>
            </a:r>
            <a:r>
              <a:rPr lang="cs-CZ" sz="2200" dirty="0" err="1" smtClean="0"/>
              <a:t>cereal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b="1" u="sng" dirty="0" smtClean="0">
                <a:solidFill>
                  <a:srgbClr val="FF0000"/>
                </a:solidFill>
              </a:rPr>
              <a:t>° </a:t>
            </a:r>
            <a:r>
              <a:rPr lang="cs-CZ" sz="2200" b="1" u="sng" dirty="0" err="1" smtClean="0">
                <a:solidFill>
                  <a:srgbClr val="FF0000"/>
                </a:solidFill>
              </a:rPr>
              <a:t>burger</a:t>
            </a:r>
            <a:endParaRPr lang="cs-CZ" sz="2200" b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200" dirty="0" smtClean="0"/>
              <a:t>° </a:t>
            </a:r>
            <a:r>
              <a:rPr lang="cs-CZ" sz="2200" dirty="0" err="1" smtClean="0"/>
              <a:t>chips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                                                                             ° </a:t>
            </a:r>
            <a:r>
              <a:rPr lang="cs-CZ" sz="2200" dirty="0" err="1" smtClean="0"/>
              <a:t>salad</a:t>
            </a:r>
            <a:r>
              <a:rPr lang="cs-CZ" sz="2200" dirty="0" smtClean="0"/>
              <a:t> </a:t>
            </a:r>
          </a:p>
          <a:p>
            <a:pPr marL="0" indent="0">
              <a:buNone/>
            </a:pPr>
            <a:r>
              <a:rPr lang="cs-CZ" sz="2200" dirty="0" smtClean="0"/>
              <a:t>                                                                             </a:t>
            </a:r>
            <a:r>
              <a:rPr lang="cs-CZ" sz="2200" b="1" u="sng" dirty="0" smtClean="0">
                <a:solidFill>
                  <a:srgbClr val="FF0000"/>
                </a:solidFill>
              </a:rPr>
              <a:t>° </a:t>
            </a:r>
            <a:r>
              <a:rPr lang="cs-CZ" sz="2200" b="1" u="sng" dirty="0" err="1" smtClean="0">
                <a:solidFill>
                  <a:srgbClr val="FF0000"/>
                </a:solidFill>
              </a:rPr>
              <a:t>vegetables</a:t>
            </a:r>
            <a:endParaRPr lang="cs-CZ" sz="2200" b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200" dirty="0" smtClean="0"/>
              <a:t>                                                                             ° </a:t>
            </a:r>
            <a:r>
              <a:rPr lang="cs-CZ" sz="2200" dirty="0" err="1" smtClean="0"/>
              <a:t>potatoes</a:t>
            </a:r>
            <a:r>
              <a:rPr lang="cs-CZ" sz="2200" dirty="0" smtClean="0"/>
              <a:t>     </a:t>
            </a:r>
            <a:endParaRPr lang="cs-CZ" sz="2200" dirty="0"/>
          </a:p>
        </p:txBody>
      </p:sp>
      <p:pic>
        <p:nvPicPr>
          <p:cNvPr id="1026" name="Picture 2" descr="C:\Users\Mirka\AppData\Local\Microsoft\Windows\Temporary Internet Files\Content.IE5\GFEWV2AY\MC9003541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441" y="404664"/>
            <a:ext cx="2081367" cy="1831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rka\AppData\Local\Microsoft\Windows\Temporary Internet Files\Content.IE5\CS3VZPUZ\MC90044171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5286" y="1227331"/>
            <a:ext cx="1914961" cy="2018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irka\AppData\Local\Microsoft\Windows\Temporary Internet Files\Content.IE5\TNZR4XD1\MC9003344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84598"/>
            <a:ext cx="2016224" cy="196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irka\AppData\Local\Microsoft\Windows\Temporary Internet Files\Content.IE5\GFEWV2AY\MC9004418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3" y="4149080"/>
            <a:ext cx="2207343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2774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228919"/>
            <a:ext cx="45719" cy="45719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003232" cy="599728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°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° </a:t>
            </a:r>
            <a:r>
              <a:rPr lang="cs-CZ" dirty="0" err="1" smtClean="0"/>
              <a:t>chocolate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° </a:t>
            </a:r>
            <a:r>
              <a:rPr lang="cs-CZ" dirty="0" err="1" smtClean="0"/>
              <a:t>yoghurt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° </a:t>
            </a:r>
            <a:r>
              <a:rPr lang="cs-CZ" dirty="0" err="1" smtClean="0"/>
              <a:t>eggs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° </a:t>
            </a:r>
            <a:r>
              <a:rPr lang="cs-CZ" dirty="0" err="1" smtClean="0"/>
              <a:t>sausages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° </a:t>
            </a:r>
            <a:r>
              <a:rPr lang="cs-CZ" dirty="0" err="1" smtClean="0"/>
              <a:t>vegetables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° lunch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° </a:t>
            </a:r>
            <a:r>
              <a:rPr lang="cs-CZ" dirty="0" err="1" smtClean="0"/>
              <a:t>dinner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° </a:t>
            </a:r>
            <a:r>
              <a:rPr lang="cs-CZ" dirty="0" err="1" smtClean="0"/>
              <a:t>breakfast</a:t>
            </a:r>
            <a:endParaRPr lang="cs-CZ" dirty="0"/>
          </a:p>
        </p:txBody>
      </p:sp>
      <p:pic>
        <p:nvPicPr>
          <p:cNvPr id="2050" name="Picture 2" descr="C:\Users\Mirka\AppData\Local\Microsoft\Windows\Temporary Internet Files\Content.IE5\CS3VZPUZ\MC9004119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21088"/>
            <a:ext cx="3210368" cy="249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irka\AppData\Local\Microsoft\Windows\Temporary Internet Files\Content.IE5\GFEWV2AY\MC9003311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3252" y="2342673"/>
            <a:ext cx="3119234" cy="142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irka\AppData\Local\Microsoft\Windows\Temporary Internet Files\Content.IE5\GFEWV2AY\MC900410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4371109" cy="1599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1167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352" cy="130026"/>
          </a:xfrm>
        </p:spPr>
        <p:txBody>
          <a:bodyPr>
            <a:normAutofit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7931224" cy="5925272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>
                <a:solidFill>
                  <a:srgbClr val="FF0000"/>
                </a:solidFill>
              </a:rPr>
              <a:t>° </a:t>
            </a:r>
            <a:r>
              <a:rPr lang="cs-CZ" b="1" u="sng" dirty="0" err="1">
                <a:solidFill>
                  <a:srgbClr val="FF0000"/>
                </a:solidFill>
              </a:rPr>
              <a:t>ice</a:t>
            </a:r>
            <a:r>
              <a:rPr lang="cs-CZ" b="1" u="sng" dirty="0">
                <a:solidFill>
                  <a:srgbClr val="FF0000"/>
                </a:solidFill>
              </a:rPr>
              <a:t> </a:t>
            </a:r>
            <a:r>
              <a:rPr lang="cs-CZ" b="1" u="sng" dirty="0" err="1">
                <a:solidFill>
                  <a:srgbClr val="FF0000"/>
                </a:solidFill>
              </a:rPr>
              <a:t>cream</a:t>
            </a:r>
            <a:endParaRPr lang="cs-CZ" b="1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° </a:t>
            </a:r>
            <a:r>
              <a:rPr lang="cs-CZ" dirty="0" err="1"/>
              <a:t>chocolate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° </a:t>
            </a:r>
            <a:r>
              <a:rPr lang="cs-CZ" dirty="0" err="1"/>
              <a:t>yoghurt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</a:t>
            </a:r>
            <a:r>
              <a:rPr lang="cs-CZ" b="1" u="sng" dirty="0">
                <a:solidFill>
                  <a:srgbClr val="FF0000"/>
                </a:solidFill>
              </a:rPr>
              <a:t>° </a:t>
            </a:r>
            <a:r>
              <a:rPr lang="cs-CZ" b="1" u="sng" dirty="0" err="1">
                <a:solidFill>
                  <a:srgbClr val="FF0000"/>
                </a:solidFill>
              </a:rPr>
              <a:t>eggs</a:t>
            </a:r>
            <a:endParaRPr lang="cs-CZ" b="1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                                ° </a:t>
            </a:r>
            <a:r>
              <a:rPr lang="cs-CZ" dirty="0" err="1"/>
              <a:t>sausages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° </a:t>
            </a:r>
            <a:r>
              <a:rPr lang="cs-CZ" dirty="0" err="1"/>
              <a:t>vegetables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                                               ° lunch</a:t>
            </a:r>
          </a:p>
          <a:p>
            <a:pPr marL="0" indent="0">
              <a:buNone/>
            </a:pPr>
            <a:r>
              <a:rPr lang="cs-CZ" dirty="0"/>
              <a:t>                                                ° </a:t>
            </a:r>
            <a:r>
              <a:rPr lang="cs-CZ" dirty="0" err="1"/>
              <a:t>dinner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                       </a:t>
            </a:r>
            <a:r>
              <a:rPr lang="cs-CZ" b="1" u="sng" dirty="0">
                <a:solidFill>
                  <a:srgbClr val="FF0000"/>
                </a:solidFill>
              </a:rPr>
              <a:t>° </a:t>
            </a:r>
            <a:r>
              <a:rPr lang="cs-CZ" b="1" u="sng" dirty="0" err="1">
                <a:solidFill>
                  <a:srgbClr val="FF0000"/>
                </a:solidFill>
              </a:rPr>
              <a:t>breakfast</a:t>
            </a:r>
            <a:endParaRPr lang="cs-CZ" b="1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u="sng" dirty="0">
              <a:solidFill>
                <a:srgbClr val="FF0000"/>
              </a:solidFill>
            </a:endParaRPr>
          </a:p>
        </p:txBody>
      </p:sp>
      <p:pic>
        <p:nvPicPr>
          <p:cNvPr id="4" name="Picture 4" descr="C:\Users\Mirka\AppData\Local\Microsoft\Windows\Temporary Internet Files\Content.IE5\GFEWV2AY\MC9004106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4371109" cy="1599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Mirka\AppData\Local\Microsoft\Windows\Temporary Internet Files\Content.IE5\GFEWV2AY\MC9003311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3252" y="2708920"/>
            <a:ext cx="3119234" cy="142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Mirka\AppData\Local\Microsoft\Windows\Temporary Internet Files\Content.IE5\CS3VZPUZ\MC9004119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21088"/>
            <a:ext cx="3210368" cy="249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2345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Zdroje:</a:t>
            </a:r>
            <a:r>
              <a:rPr lang="cs-CZ" dirty="0" smtClean="0"/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microsoft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power</a:t>
            </a:r>
            <a:r>
              <a:rPr lang="cs-CZ" sz="2400" dirty="0" smtClean="0">
                <a:solidFill>
                  <a:schemeClr val="tx1"/>
                </a:solidFill>
              </a:rPr>
              <a:t> point - klipart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274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32</TotalTime>
  <Words>172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Název školy: ZŠ a MŠ Březno Autor: mgr. Miroslava němečková název: vy_32_inovace_37_find the word</vt:lpstr>
      <vt:lpstr>Find the word</vt:lpstr>
      <vt:lpstr>Prezentace aplikace PowerPoint</vt:lpstr>
      <vt:lpstr>Prezentace aplikace PowerPoint</vt:lpstr>
      <vt:lpstr>Prezentace aplikace PowerPoint</vt:lpstr>
      <vt:lpstr>Prezentace aplikace PowerPoint</vt:lpstr>
      <vt:lpstr>Zdroje: microsoft power point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Find the word</dc:title>
  <dc:creator>Mirka</dc:creator>
  <cp:lastModifiedBy>Mirka Němečková</cp:lastModifiedBy>
  <cp:revision>5</cp:revision>
  <dcterms:created xsi:type="dcterms:W3CDTF">2012-05-23T16:29:25Z</dcterms:created>
  <dcterms:modified xsi:type="dcterms:W3CDTF">2012-05-24T07:40:57Z</dcterms:modified>
</cp:coreProperties>
</file>