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6" r:id="rId4"/>
    <p:sldId id="257" r:id="rId5"/>
    <p:sldId id="261" r:id="rId6"/>
    <p:sldId id="258" r:id="rId7"/>
    <p:sldId id="260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59A580-CB5E-452F-B808-D051132C355A}" type="presOf" srcId="{27FE2D31-D344-4B63-A89A-A89AB0D9F3E3}" destId="{FE47432B-CA46-450C-8D8F-66C300A95B52}" srcOrd="0" destOrd="0" presId="urn:microsoft.com/office/officeart/2005/8/layout/target3"/>
    <dgm:cxn modelId="{4CEC4CA7-D1D7-4104-B112-9C0A1AFA34F1}" type="presOf" srcId="{100B6B2E-82E6-4C11-B19B-F2DB3A0EA64F}" destId="{DBA8199F-D892-4A8E-A352-2B7844050E09}" srcOrd="1" destOrd="0" presId="urn:microsoft.com/office/officeart/2005/8/layout/target3"/>
    <dgm:cxn modelId="{40EB662D-EF1F-4779-BA7E-377BF1B5BEE3}" type="presOf" srcId="{1D8420EA-BFA0-403B-80F5-647FA396CC45}" destId="{F7B3C0B7-F0F7-4F49-B02C-3630F8C5FAE5}" srcOrd="0" destOrd="0" presId="urn:microsoft.com/office/officeart/2005/8/layout/target3"/>
    <dgm:cxn modelId="{6715B425-F4FB-4B9F-85C3-B7E07BF5E957}" type="presOf" srcId="{130831A4-0540-4EC5-8F5A-93030E89D2D9}" destId="{F69CC921-512E-49F4-824C-A648EC5F27A5}" srcOrd="0" destOrd="0" presId="urn:microsoft.com/office/officeart/2005/8/layout/target3"/>
    <dgm:cxn modelId="{63E06269-D175-489D-892A-3217366525DE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3F4B5CB-4E02-45E0-874D-28CF4D5652C1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82DAC05-9360-42F0-90D8-474E0D4AD69B}" type="presOf" srcId="{1D8420EA-BFA0-403B-80F5-647FA396CC45}" destId="{8467D0EB-87A2-4285-8ACA-0398EFBF29BC}" srcOrd="1" destOrd="0" presId="urn:microsoft.com/office/officeart/2005/8/layout/target3"/>
    <dgm:cxn modelId="{45D4A927-10B2-4D64-9A61-307D6E11BB42}" type="presOf" srcId="{914700B9-77B5-440A-A438-DE98B6D4894D}" destId="{BD9AF279-D483-48F2-BBBD-45F8E8923512}" srcOrd="1" destOrd="0" presId="urn:microsoft.com/office/officeart/2005/8/layout/target3"/>
    <dgm:cxn modelId="{6383BFAF-09FD-4D70-8640-6CD810FB3BAE}" type="presOf" srcId="{914700B9-77B5-440A-A438-DE98B6D4894D}" destId="{E73F1C26-6DCD-4001-88B9-355E01E2BCE7}" srcOrd="0" destOrd="0" presId="urn:microsoft.com/office/officeart/2005/8/layout/target3"/>
    <dgm:cxn modelId="{C3F1E55D-AAC1-4682-9B17-B8B5DAF52F62}" type="presParOf" srcId="{FE47432B-CA46-450C-8D8F-66C300A95B52}" destId="{B522209E-30D0-49D6-A340-2D383A11C668}" srcOrd="0" destOrd="0" presId="urn:microsoft.com/office/officeart/2005/8/layout/target3"/>
    <dgm:cxn modelId="{D5B7827A-2052-4DD3-921D-97319651ADF7}" type="presParOf" srcId="{FE47432B-CA46-450C-8D8F-66C300A95B52}" destId="{ED5A8377-51D5-4DC5-B0E7-680166966720}" srcOrd="1" destOrd="0" presId="urn:microsoft.com/office/officeart/2005/8/layout/target3"/>
    <dgm:cxn modelId="{69F48280-C7EA-4CE8-A8F1-4D8CC4F21F34}" type="presParOf" srcId="{FE47432B-CA46-450C-8D8F-66C300A95B52}" destId="{F69CC921-512E-49F4-824C-A648EC5F27A5}" srcOrd="2" destOrd="0" presId="urn:microsoft.com/office/officeart/2005/8/layout/target3"/>
    <dgm:cxn modelId="{718A8524-352C-4FEF-86B7-1FF99D79A23A}" type="presParOf" srcId="{FE47432B-CA46-450C-8D8F-66C300A95B52}" destId="{61C9CE18-EDA6-4EDF-BA1C-09779D38FBBF}" srcOrd="3" destOrd="0" presId="urn:microsoft.com/office/officeart/2005/8/layout/target3"/>
    <dgm:cxn modelId="{801F53E2-BF85-4E84-8E39-F4F29601AE7F}" type="presParOf" srcId="{FE47432B-CA46-450C-8D8F-66C300A95B52}" destId="{D60DEAAB-7AFE-435A-ACF6-18851E4B0426}" srcOrd="4" destOrd="0" presId="urn:microsoft.com/office/officeart/2005/8/layout/target3"/>
    <dgm:cxn modelId="{26315CBF-6D05-4266-8DC9-A517571FA9F2}" type="presParOf" srcId="{FE47432B-CA46-450C-8D8F-66C300A95B52}" destId="{F7B3C0B7-F0F7-4F49-B02C-3630F8C5FAE5}" srcOrd="5" destOrd="0" presId="urn:microsoft.com/office/officeart/2005/8/layout/target3"/>
    <dgm:cxn modelId="{342E8F22-C429-47F9-9441-835001462827}" type="presParOf" srcId="{FE47432B-CA46-450C-8D8F-66C300A95B52}" destId="{C9DA9446-E2D3-4F6A-8960-3CADFBF870B8}" srcOrd="6" destOrd="0" presId="urn:microsoft.com/office/officeart/2005/8/layout/target3"/>
    <dgm:cxn modelId="{41DC3FC5-A95D-42F2-AA72-83431A299FBC}" type="presParOf" srcId="{FE47432B-CA46-450C-8D8F-66C300A95B52}" destId="{9726EC6F-D322-4CD3-B489-1BE3DF7CE70B}" srcOrd="7" destOrd="0" presId="urn:microsoft.com/office/officeart/2005/8/layout/target3"/>
    <dgm:cxn modelId="{1F51616D-9A6E-4382-B67E-568F5D9090F3}" type="presParOf" srcId="{FE47432B-CA46-450C-8D8F-66C300A95B52}" destId="{645AA564-2E9E-4954-AD87-AE01782CEC59}" srcOrd="8" destOrd="0" presId="urn:microsoft.com/office/officeart/2005/8/layout/target3"/>
    <dgm:cxn modelId="{F309D9BC-024E-4319-9A9D-42E8FE6FDC46}" type="presParOf" srcId="{FE47432B-CA46-450C-8D8F-66C300A95B52}" destId="{8538CAC4-6A86-42B8-B5AF-2FF155DB9D02}" srcOrd="9" destOrd="0" presId="urn:microsoft.com/office/officeart/2005/8/layout/target3"/>
    <dgm:cxn modelId="{5221A35C-4E69-4775-A890-814A4D71E9B3}" type="presParOf" srcId="{FE47432B-CA46-450C-8D8F-66C300A95B52}" destId="{26FD6024-A07F-46D0-8BC0-B5E595C5673D}" srcOrd="10" destOrd="0" presId="urn:microsoft.com/office/officeart/2005/8/layout/target3"/>
    <dgm:cxn modelId="{92630C43-C81B-4849-8B81-A354045BB75F}" type="presParOf" srcId="{FE47432B-CA46-450C-8D8F-66C300A95B52}" destId="{E73F1C26-6DCD-4001-88B9-355E01E2BCE7}" srcOrd="11" destOrd="0" presId="urn:microsoft.com/office/officeart/2005/8/layout/target3"/>
    <dgm:cxn modelId="{874175E9-A84C-4F2C-8BC5-A40119CCB058}" type="presParOf" srcId="{FE47432B-CA46-450C-8D8F-66C300A95B52}" destId="{8E23E229-92FC-49D1-B5FE-0303176B8A4E}" srcOrd="12" destOrd="0" presId="urn:microsoft.com/office/officeart/2005/8/layout/target3"/>
    <dgm:cxn modelId="{11FA832C-DBE8-49BC-8AA9-7B369FE342BD}" type="presParOf" srcId="{FE47432B-CA46-450C-8D8F-66C300A95B52}" destId="{8467D0EB-87A2-4285-8ACA-0398EFBF29BC}" srcOrd="13" destOrd="0" presId="urn:microsoft.com/office/officeart/2005/8/layout/target3"/>
    <dgm:cxn modelId="{B132070F-0370-452C-8136-49193990C8A6}" type="presParOf" srcId="{FE47432B-CA46-450C-8D8F-66C300A95B52}" destId="{DBA8199F-D892-4A8E-A352-2B7844050E09}" srcOrd="14" destOrd="0" presId="urn:microsoft.com/office/officeart/2005/8/layout/target3"/>
    <dgm:cxn modelId="{56C0E50C-695E-4096-9C2A-8DB2701CC20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DD96166-06EC-43A6-B833-87FEBE4BDA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F6334F1-FC4E-45B4-842A-FB1513A383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8/Wagenburg.jpg" TargetMode="External"/><Relationship Id="rId3" Type="http://schemas.openxmlformats.org/officeDocument/2006/relationships/hyperlink" Target="http://cs.wikipedia.org/wiki/Soubor:Klassischer-Flegel.jpg" TargetMode="External"/><Relationship Id="rId7" Type="http://schemas.openxmlformats.org/officeDocument/2006/relationships/hyperlink" Target="http://upload.wikimedia.org/wikipedia/commons/9/9e/Arbalette-p1000546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0/08/Espadon-Morges.jpg" TargetMode="External"/><Relationship Id="rId5" Type="http://schemas.openxmlformats.org/officeDocument/2006/relationships/hyperlink" Target="http://upload.wikimedia.org/wikipedia/commons/2/27/Svenska_hillebarder_(1500-talet),_Nordisk_familjebok.png" TargetMode="External"/><Relationship Id="rId4" Type="http://schemas.openxmlformats.org/officeDocument/2006/relationships/hyperlink" Target="http://upload.wikimedia.org/wikipedia/commons/6/6d/Fomfr_morning_star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5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2033804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Husitské zbraně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73216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1191310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seznámit žáky s ukázkou husitských zbraní.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 husitskými zbraněmi,  k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názvu zbraně přiřadí správný obrázek a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vysvětlí princip jejího použití. 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Dějepis – 7. třída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Husitské zbraně</a:t>
            </a:r>
            <a:endParaRPr lang="cs-CZ" b="1" u="sng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Aja\AppData\Local\Microsoft\Windows\Temporary Internet Files\Content.IE5\B5C89PBA\MC9003081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714356"/>
            <a:ext cx="1317625" cy="1827212"/>
          </a:xfrm>
          <a:prstGeom prst="rect">
            <a:avLst/>
          </a:prstGeom>
          <a:noFill/>
        </p:spPr>
      </p:pic>
      <p:sp>
        <p:nvSpPr>
          <p:cNvPr id="5" name="Slunce 4"/>
          <p:cNvSpPr/>
          <p:nvPr/>
        </p:nvSpPr>
        <p:spPr>
          <a:xfrm>
            <a:off x="4429124" y="335756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071546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>
                <a:solidFill>
                  <a:schemeClr val="bg1"/>
                </a:solidFill>
              </a:rPr>
              <a:t>Najdi v osmisměrce devět husitských zbraní. Zbraně vypiš vedle osmisměrky. Ze  zbylých písmen slož tajenku.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17" y="2016100"/>
            <a:ext cx="6929486" cy="4214842"/>
          </a:xfrm>
          <a:prstGeom prst="rect">
            <a:avLst/>
          </a:prstGeom>
          <a:solidFill>
            <a:schemeClr val="accent5"/>
          </a:solidFill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026" name="Picture 2" descr="C:\Users\Aja\AppData\Local\Microsoft\Windows\Temporary Internet Files\Content.IE5\B5C89PBA\MC90029047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571480"/>
            <a:ext cx="1258888" cy="25796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57158" y="500042"/>
            <a:ext cx="2928958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Halapartna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571472" y="1714488"/>
            <a:ext cx="2928958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Řemdih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1142976" y="2857496"/>
            <a:ext cx="2928958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Kropáč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2000232" y="3929066"/>
            <a:ext cx="2928958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Meč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5000628" y="3929066"/>
            <a:ext cx="2928958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Cep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214942" y="2857496"/>
            <a:ext cx="2928958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Sekyra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643570" y="1785926"/>
            <a:ext cx="2928958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Kopí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929322" y="500042"/>
            <a:ext cx="2928958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Šídlo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143240" y="1071546"/>
            <a:ext cx="2928958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Sudlice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1142976" y="5429264"/>
            <a:ext cx="6929486" cy="942996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Tajenka  :  Prokop Holý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ja\AppData\Local\Microsoft\Windows\Temporary Internet Files\Content.IE5\4QJ46L3Y\MC9003081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25900" y="1984375"/>
            <a:ext cx="1317625" cy="182721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928670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chemeClr val="bg1"/>
                </a:solidFill>
              </a:rPr>
              <a:t>Poznáš podle obrázků husitské zbraně?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57158" y="1857364"/>
            <a:ext cx="2500318" cy="3333757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1857364"/>
            <a:ext cx="1833568" cy="442556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8" y="2357430"/>
            <a:ext cx="3216942" cy="392909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3" name="Picture 2" descr="C:\Users\Aja\AppData\Local\Microsoft\Windows\Temporary Internet Files\Content.IE5\EIZP7BPH\MC90028749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64" y="928670"/>
            <a:ext cx="848126" cy="175896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/>
                <a:latin typeface="+mn-lt"/>
                <a:cs typeface="Times New Roman" pitchFamily="18" charset="0"/>
              </a:rPr>
              <a:t>Husitské zbraně</a:t>
            </a:r>
            <a:endParaRPr lang="cs-CZ" sz="3600" b="1" u="sng" dirty="0">
              <a:solidFill>
                <a:schemeClr val="bg1"/>
              </a:solidFill>
              <a:effectLst/>
              <a:latin typeface="+mn-lt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571612"/>
            <a:ext cx="1066383" cy="457200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2857496"/>
            <a:ext cx="1785950" cy="3061811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3108" y="2071678"/>
            <a:ext cx="4171950" cy="323850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" name="Picture 2" descr="C:\Users\Aja\AppData\Local\Microsoft\Windows\Temporary Internet Files\Content.IE5\105ORQWU\MC90028168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64" y="714356"/>
            <a:ext cx="1922463" cy="12065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56792"/>
            <a:ext cx="8496944" cy="4572000"/>
          </a:xfrm>
        </p:spPr>
        <p:txBody>
          <a:bodyPr>
            <a:normAutofit fontScale="92500" lnSpcReduction="20000"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http://cs.wikipedia.org/wiki/Soubor:Klassischer-Flegel.jpg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http://upload.wikimedia.org/wikipedia/commons/6/6d/Fomfr_morning_star.jpg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http://upload.wikimedia.org/wikipedia/commons/2/27/Svenska_hillebarder_%281500-talet%29%2C_Nordisk_familjebok.png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http://upload.wikimedia.org/wikipedia/commons/0/08/Espadon-Morges.jpg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http://upload.wikimedia.org/wikipedia/commons/9/9e/Arbalette-p1000546.jpg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http://upload.wikimedia.org/wikipedia/commons/3/38/Wagenburg.jpg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Klipart (volně ke stažení Microsoft Office)</a:t>
            </a:r>
          </a:p>
          <a:p>
            <a:endParaRPr lang="cs-CZ" sz="2400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Zdroje obrázků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7817804"/>
              </p:ext>
            </p:extLst>
          </p:nvPr>
        </p:nvGraphicFramePr>
        <p:xfrm>
          <a:off x="2123728" y="54000"/>
          <a:ext cx="5182744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151587" imgH="8076861" progId="Word.Document.8">
                  <p:embed/>
                </p:oleObj>
              </mc:Choice>
              <mc:Fallback>
                <p:oleObj name="Document" r:id="rId5" imgW="6151587" imgH="8076861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123728" y="54000"/>
                        <a:ext cx="5182744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4501054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72</TotalTime>
  <Words>245</Words>
  <Application>Microsoft Office PowerPoint</Application>
  <PresentationFormat>Předvádění na obrazovce (4:3)</PresentationFormat>
  <Paragraphs>67</Paragraphs>
  <Slides>9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Papír</vt:lpstr>
      <vt:lpstr>Document</vt:lpstr>
      <vt:lpstr>Prezentace aplikace PowerPoint</vt:lpstr>
      <vt:lpstr>ANOTACE:</vt:lpstr>
      <vt:lpstr>Husitské zbraně</vt:lpstr>
      <vt:lpstr>Najdi v osmisměrce devět husitských zbraní. Zbraně vypiš vedle osmisměrky. Ze  zbylých písmen slož tajenku.  </vt:lpstr>
      <vt:lpstr> Tajenka  :  Prokop Holý</vt:lpstr>
      <vt:lpstr>   Poznáš podle obrázků husitské zbraně? </vt:lpstr>
      <vt:lpstr>Husitské zbraně</vt:lpstr>
      <vt:lpstr>Zdroje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Husitské zbraně</dc:title>
  <dc:creator>Aja</dc:creator>
  <cp:lastModifiedBy>admin</cp:lastModifiedBy>
  <cp:revision>29</cp:revision>
  <dcterms:created xsi:type="dcterms:W3CDTF">2012-01-08T10:54:50Z</dcterms:created>
  <dcterms:modified xsi:type="dcterms:W3CDTF">2012-07-11T10:31:04Z</dcterms:modified>
</cp:coreProperties>
</file>