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wav" ContentType="audio/wav"/>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5" r:id="rId2"/>
    <p:sldId id="274" r:id="rId3"/>
    <p:sldId id="273" r:id="rId4"/>
    <p:sldId id="257" r:id="rId5"/>
    <p:sldId id="268" r:id="rId6"/>
    <p:sldId id="269" r:id="rId7"/>
    <p:sldId id="270" r:id="rId8"/>
    <p:sldId id="276" r:id="rId9"/>
    <p:sldId id="271" r:id="rId10"/>
    <p:sldId id="272" r:id="rId11"/>
    <p:sldId id="258" r:id="rId12"/>
    <p:sldId id="259" r:id="rId13"/>
    <p:sldId id="260" r:id="rId14"/>
    <p:sldId id="265" r:id="rId15"/>
    <p:sldId id="263" r:id="rId16"/>
    <p:sldId id="264" r:id="rId17"/>
    <p:sldId id="266" r:id="rId18"/>
    <p:sldId id="277" r:id="rId19"/>
    <p:sldId id="262" r:id="rId20"/>
    <p:sldId id="278"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2D31-D344-4B63-A89A-A89AB0D9F3E3}" type="doc">
      <dgm:prSet loTypeId="urn:microsoft.com/office/officeart/2005/8/layout/target3" loCatId="list" qsTypeId="urn:microsoft.com/office/officeart/2005/8/quickstyle/3d3" qsCatId="3D" csTypeId="urn:microsoft.com/office/officeart/2005/8/colors/accent1_2" csCatId="accent1" phldr="1"/>
      <dgm:spPr/>
      <dgm:t>
        <a:bodyPr/>
        <a:lstStyle/>
        <a:p>
          <a:endParaRPr lang="cs-CZ"/>
        </a:p>
      </dgm:t>
    </dgm:pt>
    <dgm:pt modelId="{130831A4-0540-4EC5-8F5A-93030E89D2D9}">
      <dgm:prSet phldrT="[Text]" custT="1"/>
      <dgm:spPr/>
      <dgm:t>
        <a:bodyPr anchor="ctr" anchorCtr="0"/>
        <a:lstStyle/>
        <a:p>
          <a:pPr algn="l">
            <a:lnSpc>
              <a:spcPct val="100000"/>
            </a:lnSpc>
            <a:spcAft>
              <a:spcPts val="0"/>
            </a:spcAft>
          </a:pPr>
          <a:r>
            <a:rPr lang="cs-CZ" sz="1600" b="0" dirty="0" smtClean="0"/>
            <a:t>NÁZEV ŠKOLY</a:t>
          </a:r>
          <a:r>
            <a:rPr lang="cs-CZ" sz="1600" b="0" dirty="0" smtClean="0">
              <a:latin typeface="Times New Roman" pitchFamily="18" charset="0"/>
              <a:cs typeface="Times New Roman" pitchFamily="18" charset="0"/>
            </a:rPr>
            <a:t>:               </a:t>
          </a:r>
          <a:r>
            <a:rPr lang="cs-CZ" sz="1600" b="1" dirty="0" smtClean="0">
              <a:latin typeface="Times New Roman" pitchFamily="18" charset="0"/>
              <a:cs typeface="Times New Roman" pitchFamily="18" charset="0"/>
            </a:rPr>
            <a:t>Základní škola Hostouň,  okres Domažlice,                     </a:t>
          </a:r>
        </a:p>
        <a:p>
          <a:pPr algn="l">
            <a:lnSpc>
              <a:spcPct val="100000"/>
            </a:lnSpc>
            <a:spcAft>
              <a:spcPts val="0"/>
            </a:spcAft>
          </a:pPr>
          <a:r>
            <a:rPr lang="cs-CZ" sz="1600" b="1" dirty="0" smtClean="0">
              <a:latin typeface="Times New Roman" pitchFamily="18" charset="0"/>
              <a:cs typeface="Times New Roman" pitchFamily="18" charset="0"/>
            </a:rPr>
            <a:t>                                                           příspěvková organizace</a:t>
          </a:r>
          <a:endParaRPr lang="cs-CZ" sz="1600" b="1" dirty="0">
            <a:latin typeface="Times New Roman" pitchFamily="18" charset="0"/>
            <a:cs typeface="Times New Roman" pitchFamily="18" charset="0"/>
          </a:endParaRPr>
        </a:p>
      </dgm:t>
    </dgm:pt>
    <dgm:pt modelId="{F01391B9-E1CF-441A-AF4A-C95C0C271A44}" type="parTrans" cxnId="{4D385FE4-833D-4CDF-8BAA-0E0AC4E67AD4}">
      <dgm:prSet/>
      <dgm:spPr/>
      <dgm:t>
        <a:bodyPr/>
        <a:lstStyle/>
        <a:p>
          <a:endParaRPr lang="cs-CZ"/>
        </a:p>
      </dgm:t>
    </dgm:pt>
    <dgm:pt modelId="{B8CB6303-D6B2-49A3-A850-9996CF437CE4}" type="sibTrans" cxnId="{4D385FE4-833D-4CDF-8BAA-0E0AC4E67AD4}">
      <dgm:prSet/>
      <dgm:spPr/>
      <dgm:t>
        <a:bodyPr/>
        <a:lstStyle/>
        <a:p>
          <a:endParaRPr lang="cs-CZ"/>
        </a:p>
      </dgm:t>
    </dgm:pt>
    <dgm:pt modelId="{100B6B2E-82E6-4C11-B19B-F2DB3A0EA64F}">
      <dgm:prSet phldrT="[Text]" custT="1"/>
      <dgm:spPr/>
      <dgm:t>
        <a:bodyPr/>
        <a:lstStyle/>
        <a:p>
          <a:pPr algn="l"/>
          <a:r>
            <a:rPr lang="cs-CZ" sz="1600" b="0" dirty="0" smtClean="0"/>
            <a:t>REGISTRAČNÍ ČÍSLO PROJEKTU</a:t>
          </a:r>
          <a:r>
            <a:rPr lang="cs-CZ" sz="1600" b="1" dirty="0" smtClean="0"/>
            <a:t>:   </a:t>
          </a:r>
          <a:r>
            <a:rPr lang="cs-CZ" sz="1800" b="1" dirty="0" smtClean="0">
              <a:latin typeface="Times New Roman" pitchFamily="18" charset="0"/>
              <a:cs typeface="Times New Roman" pitchFamily="18" charset="0"/>
            </a:rPr>
            <a:t>CZ.1.07/1.4.00/21.2880</a:t>
          </a:r>
          <a:endParaRPr lang="cs-CZ" sz="1800" b="1" dirty="0">
            <a:latin typeface="Times New Roman" pitchFamily="18" charset="0"/>
            <a:cs typeface="Times New Roman" pitchFamily="18" charset="0"/>
          </a:endParaRPr>
        </a:p>
      </dgm:t>
    </dgm:pt>
    <dgm:pt modelId="{32657832-B1C8-403C-BDE8-AAC0367CF865}" type="parTrans" cxnId="{D35B4B81-8D1B-443A-B915-1BE49E0B0AA7}">
      <dgm:prSet/>
      <dgm:spPr/>
      <dgm:t>
        <a:bodyPr/>
        <a:lstStyle/>
        <a:p>
          <a:endParaRPr lang="cs-CZ"/>
        </a:p>
      </dgm:t>
    </dgm:pt>
    <dgm:pt modelId="{6748F0BB-A26B-4A51-9E3C-09CCB2BAC7D9}" type="sibTrans" cxnId="{D35B4B81-8D1B-443A-B915-1BE49E0B0AA7}">
      <dgm:prSet/>
      <dgm:spPr/>
      <dgm:t>
        <a:bodyPr/>
        <a:lstStyle/>
        <a:p>
          <a:endParaRPr lang="cs-CZ"/>
        </a:p>
      </dgm:t>
    </dgm:pt>
    <dgm:pt modelId="{914700B9-77B5-440A-A438-DE98B6D4894D}">
      <dgm:prSet phldrT="[Text]" custT="1"/>
      <dgm:spPr/>
      <dgm:t>
        <a:bodyPr/>
        <a:lstStyle/>
        <a:p>
          <a:pPr algn="l"/>
          <a:r>
            <a:rPr lang="cs-CZ" sz="1600" b="0" dirty="0" smtClean="0"/>
            <a:t>ŠABLONA</a:t>
          </a:r>
          <a:r>
            <a:rPr lang="cs-CZ" sz="1600" b="1" dirty="0" smtClean="0"/>
            <a:t>:         </a:t>
          </a:r>
          <a:r>
            <a:rPr lang="cs-CZ" sz="1600" b="1" dirty="0" smtClean="0">
              <a:latin typeface="Times New Roman" pitchFamily="18" charset="0"/>
              <a:cs typeface="Times New Roman" pitchFamily="18" charset="0"/>
            </a:rPr>
            <a:t>III/2 Inovace a zkvalitnění výuky prostřednictvím ICT</a:t>
          </a:r>
          <a:endParaRPr lang="cs-CZ" sz="1600" b="1" dirty="0">
            <a:latin typeface="Times New Roman" pitchFamily="18" charset="0"/>
            <a:cs typeface="Times New Roman" pitchFamily="18" charset="0"/>
          </a:endParaRPr>
        </a:p>
      </dgm:t>
    </dgm:pt>
    <dgm:pt modelId="{8512185E-4B58-458F-87B6-3140B6D72525}" type="parTrans" cxnId="{4F3FA278-38EF-4E77-A5DC-1E7605CD0401}">
      <dgm:prSet/>
      <dgm:spPr/>
      <dgm:t>
        <a:bodyPr/>
        <a:lstStyle/>
        <a:p>
          <a:endParaRPr lang="cs-CZ"/>
        </a:p>
      </dgm:t>
    </dgm:pt>
    <dgm:pt modelId="{296B88C7-46FB-4264-A217-2894440EECC5}" type="sibTrans" cxnId="{4F3FA278-38EF-4E77-A5DC-1E7605CD0401}">
      <dgm:prSet/>
      <dgm:spPr/>
      <dgm:t>
        <a:bodyPr/>
        <a:lstStyle/>
        <a:p>
          <a:endParaRPr lang="cs-CZ"/>
        </a:p>
      </dgm:t>
    </dgm:pt>
    <dgm:pt modelId="{1D8420EA-BFA0-403B-80F5-647FA396CC45}">
      <dgm:prSet phldrT="[Text]" custT="1"/>
      <dgm:spPr/>
      <dgm:t>
        <a:bodyPr/>
        <a:lstStyle/>
        <a:p>
          <a:pPr algn="l"/>
          <a:r>
            <a:rPr lang="cs-CZ" sz="1600" b="0" dirty="0" smtClean="0"/>
            <a:t>NÁZEV PROJEKTU</a:t>
          </a:r>
          <a:r>
            <a:rPr lang="cs-CZ" sz="1600" b="1" dirty="0" smtClean="0"/>
            <a:t>:    </a:t>
          </a:r>
          <a:r>
            <a:rPr lang="cs-CZ" sz="1600" b="1" dirty="0" smtClean="0">
              <a:latin typeface="Times New Roman" pitchFamily="18" charset="0"/>
              <a:cs typeface="Times New Roman" pitchFamily="18" charset="0"/>
            </a:rPr>
            <a:t>Moderní škola</a:t>
          </a:r>
          <a:endParaRPr lang="cs-CZ" sz="1600" b="1" dirty="0">
            <a:latin typeface="Times New Roman" pitchFamily="18" charset="0"/>
            <a:cs typeface="Times New Roman" pitchFamily="18" charset="0"/>
          </a:endParaRPr>
        </a:p>
      </dgm:t>
    </dgm:pt>
    <dgm:pt modelId="{DE590897-4222-4BAE-B23D-0E01B1881970}" type="parTrans" cxnId="{B5ED950A-2CFB-4B1E-A532-6C6F5B2770BB}">
      <dgm:prSet/>
      <dgm:spPr/>
      <dgm:t>
        <a:bodyPr/>
        <a:lstStyle/>
        <a:p>
          <a:endParaRPr lang="cs-CZ"/>
        </a:p>
      </dgm:t>
    </dgm:pt>
    <dgm:pt modelId="{01A7DA8C-A7E7-4088-A318-31162CEFD809}" type="sibTrans" cxnId="{B5ED950A-2CFB-4B1E-A532-6C6F5B2770BB}">
      <dgm:prSet/>
      <dgm:spPr/>
      <dgm:t>
        <a:bodyPr/>
        <a:lstStyle/>
        <a:p>
          <a:endParaRPr lang="cs-CZ"/>
        </a:p>
      </dgm:t>
    </dgm:pt>
    <dgm:pt modelId="{FE47432B-CA46-450C-8D8F-66C300A95B52}" type="pres">
      <dgm:prSet presAssocID="{27FE2D31-D344-4B63-A89A-A89AB0D9F3E3}" presName="Name0" presStyleCnt="0">
        <dgm:presLayoutVars>
          <dgm:chMax val="7"/>
          <dgm:dir/>
          <dgm:animLvl val="lvl"/>
          <dgm:resizeHandles val="exact"/>
        </dgm:presLayoutVars>
      </dgm:prSet>
      <dgm:spPr/>
      <dgm:t>
        <a:bodyPr/>
        <a:lstStyle/>
        <a:p>
          <a:endParaRPr lang="cs-CZ"/>
        </a:p>
      </dgm:t>
    </dgm:pt>
    <dgm:pt modelId="{B522209E-30D0-49D6-A340-2D383A11C668}" type="pres">
      <dgm:prSet presAssocID="{130831A4-0540-4EC5-8F5A-93030E89D2D9}" presName="circle1" presStyleLbl="node1" presStyleIdx="0" presStyleCnt="4"/>
      <dgm:spPr/>
    </dgm:pt>
    <dgm:pt modelId="{ED5A8377-51D5-4DC5-B0E7-680166966720}" type="pres">
      <dgm:prSet presAssocID="{130831A4-0540-4EC5-8F5A-93030E89D2D9}" presName="space" presStyleCnt="0"/>
      <dgm:spPr/>
    </dgm:pt>
    <dgm:pt modelId="{F69CC921-512E-49F4-824C-A648EC5F27A5}" type="pres">
      <dgm:prSet presAssocID="{130831A4-0540-4EC5-8F5A-93030E89D2D9}" presName="rect1" presStyleLbl="alignAcc1" presStyleIdx="0" presStyleCnt="4" custLinFactNeighborX="513"/>
      <dgm:spPr/>
      <dgm:t>
        <a:bodyPr/>
        <a:lstStyle/>
        <a:p>
          <a:endParaRPr lang="cs-CZ"/>
        </a:p>
      </dgm:t>
    </dgm:pt>
    <dgm:pt modelId="{61C9CE18-EDA6-4EDF-BA1C-09779D38FBBF}" type="pres">
      <dgm:prSet presAssocID="{1D8420EA-BFA0-403B-80F5-647FA396CC45}" presName="vertSpace2" presStyleLbl="node1" presStyleIdx="0" presStyleCnt="4"/>
      <dgm:spPr/>
    </dgm:pt>
    <dgm:pt modelId="{D60DEAAB-7AFE-435A-ACF6-18851E4B0426}" type="pres">
      <dgm:prSet presAssocID="{1D8420EA-BFA0-403B-80F5-647FA396CC45}" presName="circle2" presStyleLbl="node1" presStyleIdx="1" presStyleCnt="4"/>
      <dgm:spPr/>
    </dgm:pt>
    <dgm:pt modelId="{F7B3C0B7-F0F7-4F49-B02C-3630F8C5FAE5}" type="pres">
      <dgm:prSet presAssocID="{1D8420EA-BFA0-403B-80F5-647FA396CC45}" presName="rect2" presStyleLbl="alignAcc1" presStyleIdx="1" presStyleCnt="4" custLinFactNeighborX="513" custLinFactNeighborY="-51"/>
      <dgm:spPr/>
      <dgm:t>
        <a:bodyPr/>
        <a:lstStyle/>
        <a:p>
          <a:endParaRPr lang="cs-CZ"/>
        </a:p>
      </dgm:t>
    </dgm:pt>
    <dgm:pt modelId="{C9DA9446-E2D3-4F6A-8960-3CADFBF870B8}" type="pres">
      <dgm:prSet presAssocID="{100B6B2E-82E6-4C11-B19B-F2DB3A0EA64F}" presName="vertSpace3" presStyleLbl="node1" presStyleIdx="1" presStyleCnt="4"/>
      <dgm:spPr/>
    </dgm:pt>
    <dgm:pt modelId="{9726EC6F-D322-4CD3-B489-1BE3DF7CE70B}" type="pres">
      <dgm:prSet presAssocID="{100B6B2E-82E6-4C11-B19B-F2DB3A0EA64F}" presName="circle3" presStyleLbl="node1" presStyleIdx="2" presStyleCnt="4"/>
      <dgm:spPr/>
    </dgm:pt>
    <dgm:pt modelId="{645AA564-2E9E-4954-AD87-AE01782CEC59}" type="pres">
      <dgm:prSet presAssocID="{100B6B2E-82E6-4C11-B19B-F2DB3A0EA64F}" presName="rect3" presStyleLbl="alignAcc1" presStyleIdx="2" presStyleCnt="4" custLinFactNeighborX="2390" custLinFactNeighborY="1626"/>
      <dgm:spPr/>
      <dgm:t>
        <a:bodyPr/>
        <a:lstStyle/>
        <a:p>
          <a:endParaRPr lang="cs-CZ"/>
        </a:p>
      </dgm:t>
    </dgm:pt>
    <dgm:pt modelId="{8538CAC4-6A86-42B8-B5AF-2FF155DB9D02}" type="pres">
      <dgm:prSet presAssocID="{914700B9-77B5-440A-A438-DE98B6D4894D}" presName="vertSpace4" presStyleLbl="node1" presStyleIdx="2" presStyleCnt="4"/>
      <dgm:spPr/>
    </dgm:pt>
    <dgm:pt modelId="{26FD6024-A07F-46D0-8BC0-B5E595C5673D}" type="pres">
      <dgm:prSet presAssocID="{914700B9-77B5-440A-A438-DE98B6D4894D}" presName="circle4" presStyleLbl="node1" presStyleIdx="3" presStyleCnt="4"/>
      <dgm:spPr/>
    </dgm:pt>
    <dgm:pt modelId="{E73F1C26-6DCD-4001-88B9-355E01E2BCE7}" type="pres">
      <dgm:prSet presAssocID="{914700B9-77B5-440A-A438-DE98B6D4894D}" presName="rect4" presStyleLbl="alignAcc1" presStyleIdx="3" presStyleCnt="4" custLinFactNeighborX="508" custLinFactNeighborY="3605"/>
      <dgm:spPr/>
      <dgm:t>
        <a:bodyPr/>
        <a:lstStyle/>
        <a:p>
          <a:endParaRPr lang="cs-CZ"/>
        </a:p>
      </dgm:t>
    </dgm:pt>
    <dgm:pt modelId="{8E23E229-92FC-49D1-B5FE-0303176B8A4E}" type="pres">
      <dgm:prSet presAssocID="{130831A4-0540-4EC5-8F5A-93030E89D2D9}" presName="rect1ParTxNoCh" presStyleLbl="alignAcc1" presStyleIdx="3" presStyleCnt="4">
        <dgm:presLayoutVars>
          <dgm:chMax val="1"/>
          <dgm:bulletEnabled val="1"/>
        </dgm:presLayoutVars>
      </dgm:prSet>
      <dgm:spPr/>
      <dgm:t>
        <a:bodyPr/>
        <a:lstStyle/>
        <a:p>
          <a:endParaRPr lang="cs-CZ"/>
        </a:p>
      </dgm:t>
    </dgm:pt>
    <dgm:pt modelId="{8467D0EB-87A2-4285-8ACA-0398EFBF29BC}" type="pres">
      <dgm:prSet presAssocID="{1D8420EA-BFA0-403B-80F5-647FA396CC45}" presName="rect2ParTxNoCh" presStyleLbl="alignAcc1" presStyleIdx="3" presStyleCnt="4">
        <dgm:presLayoutVars>
          <dgm:chMax val="1"/>
          <dgm:bulletEnabled val="1"/>
        </dgm:presLayoutVars>
      </dgm:prSet>
      <dgm:spPr/>
      <dgm:t>
        <a:bodyPr/>
        <a:lstStyle/>
        <a:p>
          <a:endParaRPr lang="cs-CZ"/>
        </a:p>
      </dgm:t>
    </dgm:pt>
    <dgm:pt modelId="{DBA8199F-D892-4A8E-A352-2B7844050E09}" type="pres">
      <dgm:prSet presAssocID="{100B6B2E-82E6-4C11-B19B-F2DB3A0EA64F}" presName="rect3ParTxNoCh" presStyleLbl="alignAcc1" presStyleIdx="3" presStyleCnt="4">
        <dgm:presLayoutVars>
          <dgm:chMax val="1"/>
          <dgm:bulletEnabled val="1"/>
        </dgm:presLayoutVars>
      </dgm:prSet>
      <dgm:spPr/>
      <dgm:t>
        <a:bodyPr/>
        <a:lstStyle/>
        <a:p>
          <a:endParaRPr lang="cs-CZ"/>
        </a:p>
      </dgm:t>
    </dgm:pt>
    <dgm:pt modelId="{BD9AF279-D483-48F2-BBBD-45F8E8923512}" type="pres">
      <dgm:prSet presAssocID="{914700B9-77B5-440A-A438-DE98B6D4894D}" presName="rect4ParTxNoCh" presStyleLbl="alignAcc1" presStyleIdx="3" presStyleCnt="4">
        <dgm:presLayoutVars>
          <dgm:chMax val="1"/>
          <dgm:bulletEnabled val="1"/>
        </dgm:presLayoutVars>
      </dgm:prSet>
      <dgm:spPr/>
      <dgm:t>
        <a:bodyPr/>
        <a:lstStyle/>
        <a:p>
          <a:endParaRPr lang="cs-CZ"/>
        </a:p>
      </dgm:t>
    </dgm:pt>
  </dgm:ptLst>
  <dgm:cxnLst>
    <dgm:cxn modelId="{B0CDDB7D-7A3A-4AE9-B232-80A1B0FC71AB}" type="presOf" srcId="{100B6B2E-82E6-4C11-B19B-F2DB3A0EA64F}" destId="{645AA564-2E9E-4954-AD87-AE01782CEC59}" srcOrd="0" destOrd="0" presId="urn:microsoft.com/office/officeart/2005/8/layout/target3"/>
    <dgm:cxn modelId="{34073773-73C3-466D-94B2-EF51188464FF}" type="presOf" srcId="{100B6B2E-82E6-4C11-B19B-F2DB3A0EA64F}" destId="{DBA8199F-D892-4A8E-A352-2B7844050E09}" srcOrd="1" destOrd="0" presId="urn:microsoft.com/office/officeart/2005/8/layout/target3"/>
    <dgm:cxn modelId="{2195BF0E-67E9-45A8-9647-9B82E7F064BD}" type="presOf" srcId="{1D8420EA-BFA0-403B-80F5-647FA396CC45}" destId="{8467D0EB-87A2-4285-8ACA-0398EFBF29BC}" srcOrd="1" destOrd="0" presId="urn:microsoft.com/office/officeart/2005/8/layout/target3"/>
    <dgm:cxn modelId="{7E2914A8-82EE-41ED-A76B-E6D7785631DF}" type="presOf" srcId="{130831A4-0540-4EC5-8F5A-93030E89D2D9}" destId="{8E23E229-92FC-49D1-B5FE-0303176B8A4E}" srcOrd="1" destOrd="0" presId="urn:microsoft.com/office/officeart/2005/8/layout/target3"/>
    <dgm:cxn modelId="{4F10B6AF-181F-437C-B333-F37219E776F9}" type="presOf" srcId="{27FE2D31-D344-4B63-A89A-A89AB0D9F3E3}" destId="{FE47432B-CA46-450C-8D8F-66C300A95B52}" srcOrd="0" destOrd="0" presId="urn:microsoft.com/office/officeart/2005/8/layout/target3"/>
    <dgm:cxn modelId="{4F3FA278-38EF-4E77-A5DC-1E7605CD0401}" srcId="{27FE2D31-D344-4B63-A89A-A89AB0D9F3E3}" destId="{914700B9-77B5-440A-A438-DE98B6D4894D}" srcOrd="3" destOrd="0" parTransId="{8512185E-4B58-458F-87B6-3140B6D72525}" sibTransId="{296B88C7-46FB-4264-A217-2894440EECC5}"/>
    <dgm:cxn modelId="{6375E6F4-3D24-43A4-A688-03120E1C3201}" type="presOf" srcId="{914700B9-77B5-440A-A438-DE98B6D4894D}" destId="{BD9AF279-D483-48F2-BBBD-45F8E8923512}" srcOrd="1" destOrd="0" presId="urn:microsoft.com/office/officeart/2005/8/layout/target3"/>
    <dgm:cxn modelId="{D62552CD-9D91-4647-8D61-CC201F015DF1}" type="presOf" srcId="{130831A4-0540-4EC5-8F5A-93030E89D2D9}" destId="{F69CC921-512E-49F4-824C-A648EC5F27A5}" srcOrd="0" destOrd="0" presId="urn:microsoft.com/office/officeart/2005/8/layout/target3"/>
    <dgm:cxn modelId="{B5ED950A-2CFB-4B1E-A532-6C6F5B2770BB}" srcId="{27FE2D31-D344-4B63-A89A-A89AB0D9F3E3}" destId="{1D8420EA-BFA0-403B-80F5-647FA396CC45}" srcOrd="1" destOrd="0" parTransId="{DE590897-4222-4BAE-B23D-0E01B1881970}" sibTransId="{01A7DA8C-A7E7-4088-A318-31162CEFD809}"/>
    <dgm:cxn modelId="{D35B4B81-8D1B-443A-B915-1BE49E0B0AA7}" srcId="{27FE2D31-D344-4B63-A89A-A89AB0D9F3E3}" destId="{100B6B2E-82E6-4C11-B19B-F2DB3A0EA64F}" srcOrd="2" destOrd="0" parTransId="{32657832-B1C8-403C-BDE8-AAC0367CF865}" sibTransId="{6748F0BB-A26B-4A51-9E3C-09CCB2BAC7D9}"/>
    <dgm:cxn modelId="{4D385FE4-833D-4CDF-8BAA-0E0AC4E67AD4}" srcId="{27FE2D31-D344-4B63-A89A-A89AB0D9F3E3}" destId="{130831A4-0540-4EC5-8F5A-93030E89D2D9}" srcOrd="0" destOrd="0" parTransId="{F01391B9-E1CF-441A-AF4A-C95C0C271A44}" sibTransId="{B8CB6303-D6B2-49A3-A850-9996CF437CE4}"/>
    <dgm:cxn modelId="{96A56382-65C6-474F-A7E7-498D26EA82D7}" type="presOf" srcId="{914700B9-77B5-440A-A438-DE98B6D4894D}" destId="{E73F1C26-6DCD-4001-88B9-355E01E2BCE7}" srcOrd="0" destOrd="0" presId="urn:microsoft.com/office/officeart/2005/8/layout/target3"/>
    <dgm:cxn modelId="{C0FE572D-48CA-4666-806D-664C23B90CAC}" type="presOf" srcId="{1D8420EA-BFA0-403B-80F5-647FA396CC45}" destId="{F7B3C0B7-F0F7-4F49-B02C-3630F8C5FAE5}" srcOrd="0" destOrd="0" presId="urn:microsoft.com/office/officeart/2005/8/layout/target3"/>
    <dgm:cxn modelId="{79CB4DCB-F79E-4B99-BC92-1800A18437AA}" type="presParOf" srcId="{FE47432B-CA46-450C-8D8F-66C300A95B52}" destId="{B522209E-30D0-49D6-A340-2D383A11C668}" srcOrd="0" destOrd="0" presId="urn:microsoft.com/office/officeart/2005/8/layout/target3"/>
    <dgm:cxn modelId="{6315D671-7A43-45D4-B1DF-D8268A8C8371}" type="presParOf" srcId="{FE47432B-CA46-450C-8D8F-66C300A95B52}" destId="{ED5A8377-51D5-4DC5-B0E7-680166966720}" srcOrd="1" destOrd="0" presId="urn:microsoft.com/office/officeart/2005/8/layout/target3"/>
    <dgm:cxn modelId="{484FE883-6E58-4C61-8E6F-A85870B6FD45}" type="presParOf" srcId="{FE47432B-CA46-450C-8D8F-66C300A95B52}" destId="{F69CC921-512E-49F4-824C-A648EC5F27A5}" srcOrd="2" destOrd="0" presId="urn:microsoft.com/office/officeart/2005/8/layout/target3"/>
    <dgm:cxn modelId="{5333E45C-3C0E-40D1-AE2E-273FEB478BAD}" type="presParOf" srcId="{FE47432B-CA46-450C-8D8F-66C300A95B52}" destId="{61C9CE18-EDA6-4EDF-BA1C-09779D38FBBF}" srcOrd="3" destOrd="0" presId="urn:microsoft.com/office/officeart/2005/8/layout/target3"/>
    <dgm:cxn modelId="{95792684-AB34-4BA3-B489-323B67BA8422}" type="presParOf" srcId="{FE47432B-CA46-450C-8D8F-66C300A95B52}" destId="{D60DEAAB-7AFE-435A-ACF6-18851E4B0426}" srcOrd="4" destOrd="0" presId="urn:microsoft.com/office/officeart/2005/8/layout/target3"/>
    <dgm:cxn modelId="{23A396D5-4223-4A7E-B9A3-EDA51AD2F5AE}" type="presParOf" srcId="{FE47432B-CA46-450C-8D8F-66C300A95B52}" destId="{F7B3C0B7-F0F7-4F49-B02C-3630F8C5FAE5}" srcOrd="5" destOrd="0" presId="urn:microsoft.com/office/officeart/2005/8/layout/target3"/>
    <dgm:cxn modelId="{76150178-0C18-47BB-94B1-0F2D13405E12}" type="presParOf" srcId="{FE47432B-CA46-450C-8D8F-66C300A95B52}" destId="{C9DA9446-E2D3-4F6A-8960-3CADFBF870B8}" srcOrd="6" destOrd="0" presId="urn:microsoft.com/office/officeart/2005/8/layout/target3"/>
    <dgm:cxn modelId="{5300F007-6FB4-44FE-8F4C-A558FAC8277C}" type="presParOf" srcId="{FE47432B-CA46-450C-8D8F-66C300A95B52}" destId="{9726EC6F-D322-4CD3-B489-1BE3DF7CE70B}" srcOrd="7" destOrd="0" presId="urn:microsoft.com/office/officeart/2005/8/layout/target3"/>
    <dgm:cxn modelId="{8A144B16-5253-43E9-9177-5687322F1E03}" type="presParOf" srcId="{FE47432B-CA46-450C-8D8F-66C300A95B52}" destId="{645AA564-2E9E-4954-AD87-AE01782CEC59}" srcOrd="8" destOrd="0" presId="urn:microsoft.com/office/officeart/2005/8/layout/target3"/>
    <dgm:cxn modelId="{396243F9-2AB2-41DB-B3EB-D63C5D8EE1D0}" type="presParOf" srcId="{FE47432B-CA46-450C-8D8F-66C300A95B52}" destId="{8538CAC4-6A86-42B8-B5AF-2FF155DB9D02}" srcOrd="9" destOrd="0" presId="urn:microsoft.com/office/officeart/2005/8/layout/target3"/>
    <dgm:cxn modelId="{1D05D3A5-0F31-4DA2-BCC7-09748FF4D246}" type="presParOf" srcId="{FE47432B-CA46-450C-8D8F-66C300A95B52}" destId="{26FD6024-A07F-46D0-8BC0-B5E595C5673D}" srcOrd="10" destOrd="0" presId="urn:microsoft.com/office/officeart/2005/8/layout/target3"/>
    <dgm:cxn modelId="{E954EEB0-9470-4120-8A53-F865BE9CE8B5}" type="presParOf" srcId="{FE47432B-CA46-450C-8D8F-66C300A95B52}" destId="{E73F1C26-6DCD-4001-88B9-355E01E2BCE7}" srcOrd="11" destOrd="0" presId="urn:microsoft.com/office/officeart/2005/8/layout/target3"/>
    <dgm:cxn modelId="{D34A32D0-B9AA-4D98-B581-86F38E12A677}" type="presParOf" srcId="{FE47432B-CA46-450C-8D8F-66C300A95B52}" destId="{8E23E229-92FC-49D1-B5FE-0303176B8A4E}" srcOrd="12" destOrd="0" presId="urn:microsoft.com/office/officeart/2005/8/layout/target3"/>
    <dgm:cxn modelId="{0F5F1FCB-3D03-405D-ABCD-57306B4EF263}" type="presParOf" srcId="{FE47432B-CA46-450C-8D8F-66C300A95B52}" destId="{8467D0EB-87A2-4285-8ACA-0398EFBF29BC}" srcOrd="13" destOrd="0" presId="urn:microsoft.com/office/officeart/2005/8/layout/target3"/>
    <dgm:cxn modelId="{7FBA8C8B-9919-4617-9486-9063FF9F6E9E}" type="presParOf" srcId="{FE47432B-CA46-450C-8D8F-66C300A95B52}" destId="{DBA8199F-D892-4A8E-A352-2B7844050E09}" srcOrd="14" destOrd="0" presId="urn:microsoft.com/office/officeart/2005/8/layout/target3"/>
    <dgm:cxn modelId="{BC401401-6192-4768-B2C3-44EB5F004316}" type="presParOf" srcId="{FE47432B-CA46-450C-8D8F-66C300A95B52}" destId="{BD9AF279-D483-48F2-BBBD-45F8E8923512}"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209E-30D0-49D6-A340-2D383A11C668}">
      <dsp:nvSpPr>
        <dsp:cNvPr id="0" name=""/>
        <dsp:cNvSpPr/>
      </dsp:nvSpPr>
      <dsp:spPr>
        <a:xfrm>
          <a:off x="0" y="0"/>
          <a:ext cx="2376264" cy="2376264"/>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9CC921-512E-49F4-824C-A648EC5F27A5}">
      <dsp:nvSpPr>
        <dsp:cNvPr id="0" name=""/>
        <dsp:cNvSpPr/>
      </dsp:nvSpPr>
      <dsp:spPr>
        <a:xfrm>
          <a:off x="1188132" y="0"/>
          <a:ext cx="7020780" cy="237626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100000"/>
            </a:lnSpc>
            <a:spcBef>
              <a:spcPct val="0"/>
            </a:spcBef>
            <a:spcAft>
              <a:spcPts val="0"/>
            </a:spcAft>
          </a:pPr>
          <a:r>
            <a:rPr lang="cs-CZ" sz="1600" b="0" kern="1200" dirty="0" smtClean="0"/>
            <a:t>NÁZEV ŠKOLY</a:t>
          </a:r>
          <a:r>
            <a:rPr lang="cs-CZ" sz="1600" b="0" kern="1200" dirty="0" smtClean="0">
              <a:latin typeface="Times New Roman" pitchFamily="18" charset="0"/>
              <a:cs typeface="Times New Roman" pitchFamily="18" charset="0"/>
            </a:rPr>
            <a:t>:               </a:t>
          </a:r>
          <a:r>
            <a:rPr lang="cs-CZ" sz="1600" b="1" kern="1200" dirty="0" smtClean="0">
              <a:latin typeface="Times New Roman" pitchFamily="18" charset="0"/>
              <a:cs typeface="Times New Roman" pitchFamily="18" charset="0"/>
            </a:rPr>
            <a:t>Základní škola Hostouň,  okres Domažlice,                     </a:t>
          </a:r>
        </a:p>
        <a:p>
          <a:pPr lvl="0" algn="l" defTabSz="711200">
            <a:lnSpc>
              <a:spcPct val="100000"/>
            </a:lnSpc>
            <a:spcBef>
              <a:spcPct val="0"/>
            </a:spcBef>
            <a:spcAft>
              <a:spcPts val="0"/>
            </a:spcAft>
          </a:pPr>
          <a:r>
            <a:rPr lang="cs-CZ" sz="1600" b="1" kern="1200" dirty="0" smtClean="0">
              <a:latin typeface="Times New Roman" pitchFamily="18" charset="0"/>
              <a:cs typeface="Times New Roman" pitchFamily="18" charset="0"/>
            </a:rPr>
            <a:t>                                                           příspěvková organizace</a:t>
          </a:r>
          <a:endParaRPr lang="cs-CZ" sz="1600" b="1" kern="1200" dirty="0">
            <a:latin typeface="Times New Roman" pitchFamily="18" charset="0"/>
            <a:cs typeface="Times New Roman" pitchFamily="18" charset="0"/>
          </a:endParaRPr>
        </a:p>
      </dsp:txBody>
      <dsp:txXfrm>
        <a:off x="1188132" y="0"/>
        <a:ext cx="7020780" cy="504956"/>
      </dsp:txXfrm>
    </dsp:sp>
    <dsp:sp modelId="{D60DEAAB-7AFE-435A-ACF6-18851E4B0426}">
      <dsp:nvSpPr>
        <dsp:cNvPr id="0" name=""/>
        <dsp:cNvSpPr/>
      </dsp:nvSpPr>
      <dsp:spPr>
        <a:xfrm>
          <a:off x="311884" y="504956"/>
          <a:ext cx="1752494" cy="1752494"/>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7B3C0B7-F0F7-4F49-B02C-3630F8C5FAE5}">
      <dsp:nvSpPr>
        <dsp:cNvPr id="0" name=""/>
        <dsp:cNvSpPr/>
      </dsp:nvSpPr>
      <dsp:spPr>
        <a:xfrm>
          <a:off x="1188132" y="504062"/>
          <a:ext cx="7020780" cy="175249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NÁZEV PROJEKTU</a:t>
          </a:r>
          <a:r>
            <a:rPr lang="cs-CZ" sz="1600" b="1" kern="1200" dirty="0" smtClean="0"/>
            <a:t>:    </a:t>
          </a:r>
          <a:r>
            <a:rPr lang="cs-CZ" sz="1600" b="1" kern="1200" dirty="0" smtClean="0">
              <a:latin typeface="Times New Roman" pitchFamily="18" charset="0"/>
              <a:cs typeface="Times New Roman" pitchFamily="18" charset="0"/>
            </a:rPr>
            <a:t>Moderní škola</a:t>
          </a:r>
          <a:endParaRPr lang="cs-CZ" sz="1600" b="1" kern="1200" dirty="0">
            <a:latin typeface="Times New Roman" pitchFamily="18" charset="0"/>
            <a:cs typeface="Times New Roman" pitchFamily="18" charset="0"/>
          </a:endParaRPr>
        </a:p>
      </dsp:txBody>
      <dsp:txXfrm>
        <a:off x="1188132" y="504062"/>
        <a:ext cx="7020780" cy="504956"/>
      </dsp:txXfrm>
    </dsp:sp>
    <dsp:sp modelId="{9726EC6F-D322-4CD3-B489-1BE3DF7CE70B}">
      <dsp:nvSpPr>
        <dsp:cNvPr id="0" name=""/>
        <dsp:cNvSpPr/>
      </dsp:nvSpPr>
      <dsp:spPr>
        <a:xfrm>
          <a:off x="623769" y="1009912"/>
          <a:ext cx="1128725" cy="1128725"/>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5AA564-2E9E-4954-AD87-AE01782CEC59}">
      <dsp:nvSpPr>
        <dsp:cNvPr id="0" name=""/>
        <dsp:cNvSpPr/>
      </dsp:nvSpPr>
      <dsp:spPr>
        <a:xfrm>
          <a:off x="1188132" y="1028265"/>
          <a:ext cx="7020780" cy="11287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REGISTRAČNÍ ČÍSLO PROJEKTU</a:t>
          </a:r>
          <a:r>
            <a:rPr lang="cs-CZ" sz="1600" b="1" kern="1200" dirty="0" smtClean="0"/>
            <a:t>:   </a:t>
          </a:r>
          <a:r>
            <a:rPr lang="cs-CZ" sz="1800" b="1" kern="1200" dirty="0" smtClean="0">
              <a:latin typeface="Times New Roman" pitchFamily="18" charset="0"/>
              <a:cs typeface="Times New Roman" pitchFamily="18" charset="0"/>
            </a:rPr>
            <a:t>CZ.1.07/1.4.00/21.2880</a:t>
          </a:r>
          <a:endParaRPr lang="cs-CZ" sz="1800" b="1" kern="1200" dirty="0">
            <a:latin typeface="Times New Roman" pitchFamily="18" charset="0"/>
            <a:cs typeface="Times New Roman" pitchFamily="18" charset="0"/>
          </a:endParaRPr>
        </a:p>
      </dsp:txBody>
      <dsp:txXfrm>
        <a:off x="1188132" y="1028265"/>
        <a:ext cx="7020780" cy="504956"/>
      </dsp:txXfrm>
    </dsp:sp>
    <dsp:sp modelId="{26FD6024-A07F-46D0-8BC0-B5E595C5673D}">
      <dsp:nvSpPr>
        <dsp:cNvPr id="0" name=""/>
        <dsp:cNvSpPr/>
      </dsp:nvSpPr>
      <dsp:spPr>
        <a:xfrm>
          <a:off x="935653" y="1514868"/>
          <a:ext cx="504956" cy="504956"/>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73F1C26-6DCD-4001-88B9-355E01E2BCE7}">
      <dsp:nvSpPr>
        <dsp:cNvPr id="0" name=""/>
        <dsp:cNvSpPr/>
      </dsp:nvSpPr>
      <dsp:spPr>
        <a:xfrm>
          <a:off x="1188132" y="1533071"/>
          <a:ext cx="7020780" cy="50495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ŠABLONA</a:t>
          </a:r>
          <a:r>
            <a:rPr lang="cs-CZ" sz="1600" b="1" kern="1200" dirty="0" smtClean="0"/>
            <a:t>:         </a:t>
          </a:r>
          <a:r>
            <a:rPr lang="cs-CZ" sz="1600" b="1" kern="1200" dirty="0" smtClean="0">
              <a:latin typeface="Times New Roman" pitchFamily="18" charset="0"/>
              <a:cs typeface="Times New Roman" pitchFamily="18" charset="0"/>
            </a:rPr>
            <a:t>III/2 Inovace a zkvalitnění výuky prostřednictvím ICT</a:t>
          </a:r>
          <a:endParaRPr lang="cs-CZ" sz="1600" b="1" kern="1200" dirty="0">
            <a:latin typeface="Times New Roman" pitchFamily="18" charset="0"/>
            <a:cs typeface="Times New Roman" pitchFamily="18" charset="0"/>
          </a:endParaRPr>
        </a:p>
      </dsp:txBody>
      <dsp:txXfrm>
        <a:off x="1188132" y="1533071"/>
        <a:ext cx="7020780" cy="50495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Nadpis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cs-CZ" smtClean="0"/>
              <a:t>Klepnutím lze upravit styl předlohy nadpisů.</a:t>
            </a:r>
            <a:endParaRPr kumimoji="0" lang="en-US"/>
          </a:p>
        </p:txBody>
      </p:sp>
      <p:cxnSp>
        <p:nvCxnSpPr>
          <p:cNvPr id="8" name="Přímá spojovací čára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Elipsa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dirty="0"/>
          </a:p>
        </p:txBody>
      </p:sp>
      <p:sp>
        <p:nvSpPr>
          <p:cNvPr id="15" name="Zástupný symbol pro datum 14"/>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16" name="Zástupný symbol pro číslo snímku 15"/>
          <p:cNvSpPr>
            <a:spLocks noGrp="1"/>
          </p:cNvSpPr>
          <p:nvPr>
            <p:ph type="sldNum" sz="quarter" idx="11"/>
          </p:nvPr>
        </p:nvSpPr>
        <p:spPr/>
        <p:txBody>
          <a:bodyPr/>
          <a:lstStyle/>
          <a:p>
            <a:fld id="{E85120F1-7D58-4FEB-96F8-4AE3E67B32A5}" type="slidenum">
              <a:rPr lang="cs-CZ" smtClean="0"/>
              <a:pPr/>
              <a:t>‹#›</a:t>
            </a:fld>
            <a:endParaRPr lang="cs-CZ" dirty="0"/>
          </a:p>
        </p:txBody>
      </p:sp>
      <p:sp>
        <p:nvSpPr>
          <p:cNvPr id="17" name="Zástupný symbol pro zápatí 16"/>
          <p:cNvSpPr>
            <a:spLocks noGrp="1"/>
          </p:cNvSpPr>
          <p:nvPr>
            <p:ph type="ftr" sz="quarter" idx="12"/>
          </p:nvPr>
        </p:nvSpPr>
        <p:spPr/>
        <p:txBody>
          <a:bodyPr/>
          <a:lstStyle/>
          <a:p>
            <a:endParaRPr lang="cs-CZ" dirty="0"/>
          </a:p>
        </p:txBody>
      </p:sp>
    </p:spTree>
  </p:cSld>
  <p:clrMapOvr>
    <a:masterClrMapping/>
  </p:clrMapOvr>
  <p:transition spd="slow">
    <p:newsflash/>
    <p:sndAc>
      <p:stSnd>
        <p:snd r:embed="rId1" name="whoosh.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Zástupný symbol pro obsah 8"/>
          <p:cNvSpPr>
            <a:spLocks noGrp="1"/>
          </p:cNvSpPr>
          <p:nvPr>
            <p:ph idx="1"/>
          </p:nvPr>
        </p:nvSpPr>
        <p:spPr>
          <a:xfrm>
            <a:off x="457200" y="1524000"/>
            <a:ext cx="8229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4" name="Zástupný symbol pro datum 13"/>
          <p:cNvSpPr>
            <a:spLocks noGrp="1"/>
          </p:cNvSpPr>
          <p:nvPr>
            <p:ph type="dt" sz="half" idx="14"/>
          </p:nvPr>
        </p:nvSpPr>
        <p:spPr/>
        <p:txBody>
          <a:bodyPr/>
          <a:lstStyle/>
          <a:p>
            <a:fld id="{3735C25E-E695-411C-87D9-EA786259639D}" type="datetimeFigureOut">
              <a:rPr lang="cs-CZ" smtClean="0"/>
              <a:pPr/>
              <a:t>11.7.2012</a:t>
            </a:fld>
            <a:endParaRPr lang="cs-CZ" dirty="0"/>
          </a:p>
        </p:txBody>
      </p:sp>
      <p:sp>
        <p:nvSpPr>
          <p:cNvPr id="15" name="Zástupný symbol pro číslo snímku 14"/>
          <p:cNvSpPr>
            <a:spLocks noGrp="1"/>
          </p:cNvSpPr>
          <p:nvPr>
            <p:ph type="sldNum" sz="quarter" idx="15"/>
          </p:nvPr>
        </p:nvSpPr>
        <p:spPr/>
        <p:txBody>
          <a:bodyPr/>
          <a:lstStyle>
            <a:lvl1pPr algn="ctr">
              <a:defRPr/>
            </a:lvl1pPr>
          </a:lstStyle>
          <a:p>
            <a:fld id="{E85120F1-7D58-4FEB-96F8-4AE3E67B32A5}" type="slidenum">
              <a:rPr lang="cs-CZ" smtClean="0"/>
              <a:pPr/>
              <a:t>‹#›</a:t>
            </a:fld>
            <a:endParaRPr lang="cs-CZ" dirty="0"/>
          </a:p>
        </p:txBody>
      </p:sp>
      <p:sp>
        <p:nvSpPr>
          <p:cNvPr id="16" name="Zástupný symbol pro zápatí 15"/>
          <p:cNvSpPr>
            <a:spLocks noGrp="1"/>
          </p:cNvSpPr>
          <p:nvPr>
            <p:ph type="ftr" sz="quarter" idx="16"/>
          </p:nvPr>
        </p:nvSpPr>
        <p:spPr/>
        <p:txBody>
          <a:bodyPr/>
          <a:lstStyle/>
          <a:p>
            <a:endParaRPr lang="cs-CZ" dirty="0"/>
          </a:p>
        </p:txBody>
      </p:sp>
      <p:sp>
        <p:nvSpPr>
          <p:cNvPr id="17" name="Nadpis 16"/>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masterClrMapping/>
  </p:clrMapOvr>
  <p:transition spd="slow">
    <p:newsflash/>
    <p:sndAc>
      <p:stSnd>
        <p:snd r:embed="rId1" name="whoosh.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85120F1-7D58-4FEB-96F8-4AE3E67B32A5}" type="slidenum">
              <a:rPr lang="cs-CZ" smtClean="0"/>
              <a:pPr/>
              <a:t>‹#›</a:t>
            </a:fld>
            <a:endParaRPr lang="cs-CZ" dirty="0"/>
          </a:p>
        </p:txBody>
      </p:sp>
      <p:sp>
        <p:nvSpPr>
          <p:cNvPr id="2" name="Nadpis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cxnSp>
        <p:nvCxnSpPr>
          <p:cNvPr id="7" name="Přímá spojovací čára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newsflash/>
    <p:sndAc>
      <p:stSnd>
        <p:snd r:embed="rId1" name="whoosh.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Zástupný symbol pro datum 4"/>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E85120F1-7D58-4FEB-96F8-4AE3E67B32A5}" type="slidenum">
              <a:rPr lang="cs-CZ" smtClean="0"/>
              <a:pPr/>
              <a:t>‹#›</a:t>
            </a:fld>
            <a:endParaRPr lang="cs-CZ" dirty="0"/>
          </a:p>
        </p:txBody>
      </p:sp>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11" name="Zástupný symbol pro obsah 10"/>
          <p:cNvSpPr>
            <a:spLocks noGrp="1"/>
          </p:cNvSpPr>
          <p:nvPr>
            <p:ph sz="half" idx="1"/>
          </p:nvPr>
        </p:nvSpPr>
        <p:spPr>
          <a:xfrm>
            <a:off x="457200" y="1524000"/>
            <a:ext cx="4059936"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524000"/>
            <a:ext cx="4059936"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spd="slow">
    <p:newsflash/>
    <p:sndAc>
      <p:stSnd>
        <p:snd r:embed="rId1" name="whoosh.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9" name="Zástupný symbol pro číslo snímku 8"/>
          <p:cNvSpPr>
            <a:spLocks noGrp="1"/>
          </p:cNvSpPr>
          <p:nvPr>
            <p:ph type="sldNum" sz="quarter" idx="12"/>
          </p:nvPr>
        </p:nvSpPr>
        <p:spPr/>
        <p:txBody>
          <a:bodyPr/>
          <a:lstStyle/>
          <a:p>
            <a:fld id="{E85120F1-7D58-4FEB-96F8-4AE3E67B32A5}" type="slidenum">
              <a:rPr lang="cs-CZ" smtClean="0"/>
              <a:pPr/>
              <a:t>‹#›</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7" name="Zástupný symbol pro datum 6"/>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3" name="Zástupný symbol pro text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32" name="Zástupný symbol pro obsah 31"/>
          <p:cNvSpPr>
            <a:spLocks noGrp="1"/>
          </p:cNvSpPr>
          <p:nvPr>
            <p:ph sz="half" idx="2"/>
          </p:nvPr>
        </p:nvSpPr>
        <p:spPr>
          <a:xfrm>
            <a:off x="457200" y="2201896"/>
            <a:ext cx="4038600" cy="391363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4" name="Zástupný symbol pro obsah 33"/>
          <p:cNvSpPr>
            <a:spLocks noGrp="1"/>
          </p:cNvSpPr>
          <p:nvPr>
            <p:ph sz="quarter" idx="4"/>
          </p:nvPr>
        </p:nvSpPr>
        <p:spPr>
          <a:xfrm>
            <a:off x="4649788" y="2201896"/>
            <a:ext cx="4038600" cy="391363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 name="Nadpis 1"/>
          <p:cNvSpPr>
            <a:spLocks noGrp="1"/>
          </p:cNvSpPr>
          <p:nvPr>
            <p:ph type="title"/>
          </p:nvPr>
        </p:nvSpPr>
        <p:spPr>
          <a:xfrm>
            <a:off x="457200" y="155448"/>
            <a:ext cx="8229600" cy="1143000"/>
          </a:xfrm>
        </p:spPr>
        <p:txBody>
          <a:bodyPr anchor="b" anchorCtr="0"/>
          <a:lstStyle>
            <a:lvl1pPr>
              <a:defRPr/>
            </a:lvl1pPr>
          </a:lstStyle>
          <a:p>
            <a:r>
              <a:rPr kumimoji="0" lang="cs-CZ" smtClean="0"/>
              <a:t>Klepnutím lze upravit styl předlohy nadpisů.</a:t>
            </a:r>
            <a:endParaRPr kumimoji="0" lang="en-US"/>
          </a:p>
        </p:txBody>
      </p:sp>
      <p:sp>
        <p:nvSpPr>
          <p:cNvPr id="12" name="Zástupný symbol pro text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cxnSp>
        <p:nvCxnSpPr>
          <p:cNvPr id="10" name="Přímá spojovací čára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Přímá spojovací čára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newsflash/>
    <p:sndAc>
      <p:stSnd>
        <p:snd r:embed="rId1" name="whoosh.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E85120F1-7D58-4FEB-96F8-4AE3E67B32A5}" type="slidenum">
              <a:rPr lang="cs-CZ" smtClean="0"/>
              <a:pPr/>
              <a:t>‹#›</a:t>
            </a:fld>
            <a:endParaRPr lang="cs-CZ" dirty="0"/>
          </a:p>
        </p:txBody>
      </p:sp>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Tree>
  </p:cSld>
  <p:clrMapOvr>
    <a:masterClrMapping/>
  </p:clrMapOvr>
  <p:transition spd="slow">
    <p:newsflash/>
    <p:sndAc>
      <p:stSnd>
        <p:snd r:embed="rId1" name="whoosh.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E85120F1-7D58-4FEB-96F8-4AE3E67B32A5}" type="slidenum">
              <a:rPr lang="cs-CZ" smtClean="0"/>
              <a:pPr/>
              <a:t>‹#›</a:t>
            </a:fld>
            <a:endParaRPr lang="cs-CZ" dirty="0"/>
          </a:p>
        </p:txBody>
      </p:sp>
    </p:spTree>
  </p:cSld>
  <p:clrMapOvr>
    <a:masterClrMapping/>
  </p:clrMapOvr>
  <p:transition spd="slow">
    <p:newsflash/>
    <p:sndAc>
      <p:stSnd>
        <p:snd r:embed="rId1" name="whoosh.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9" name="Zástupný symbol pro obsah 28"/>
          <p:cNvSpPr>
            <a:spLocks noGrp="1"/>
          </p:cNvSpPr>
          <p:nvPr>
            <p:ph sz="quarter" idx="1"/>
          </p:nvPr>
        </p:nvSpPr>
        <p:spPr>
          <a:xfrm>
            <a:off x="457200" y="457200"/>
            <a:ext cx="6248400" cy="5715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 name="Zástupný symbol pro text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31" name="Nadpis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Klepnutím lze upravit styl předlohy nadpisů.</a:t>
            </a:r>
            <a:endParaRPr kumimoji="0" lang="en-US"/>
          </a:p>
        </p:txBody>
      </p:sp>
      <p:sp>
        <p:nvSpPr>
          <p:cNvPr id="8" name="Zástupný symbol pro datum 7"/>
          <p:cNvSpPr>
            <a:spLocks noGrp="1"/>
          </p:cNvSpPr>
          <p:nvPr>
            <p:ph type="dt" sz="half" idx="14"/>
          </p:nvPr>
        </p:nvSpPr>
        <p:spPr/>
        <p:txBody>
          <a:bodyPr/>
          <a:lstStyle/>
          <a:p>
            <a:fld id="{3735C25E-E695-411C-87D9-EA786259639D}" type="datetimeFigureOut">
              <a:rPr lang="cs-CZ" smtClean="0"/>
              <a:pPr/>
              <a:t>11.7.2012</a:t>
            </a:fld>
            <a:endParaRPr lang="cs-CZ" dirty="0"/>
          </a:p>
        </p:txBody>
      </p:sp>
      <p:sp>
        <p:nvSpPr>
          <p:cNvPr id="9" name="Zástupný symbol pro číslo snímku 8"/>
          <p:cNvSpPr>
            <a:spLocks noGrp="1"/>
          </p:cNvSpPr>
          <p:nvPr>
            <p:ph type="sldNum" sz="quarter" idx="15"/>
          </p:nvPr>
        </p:nvSpPr>
        <p:spPr/>
        <p:txBody>
          <a:bodyPr/>
          <a:lstStyle/>
          <a:p>
            <a:fld id="{E85120F1-7D58-4FEB-96F8-4AE3E67B32A5}" type="slidenum">
              <a:rPr lang="cs-CZ" smtClean="0"/>
              <a:pPr/>
              <a:t>‹#›</a:t>
            </a:fld>
            <a:endParaRPr lang="cs-CZ" dirty="0"/>
          </a:p>
        </p:txBody>
      </p:sp>
      <p:sp>
        <p:nvSpPr>
          <p:cNvPr id="10" name="Zástupný symbol pro zápatí 9"/>
          <p:cNvSpPr>
            <a:spLocks noGrp="1"/>
          </p:cNvSpPr>
          <p:nvPr>
            <p:ph type="ftr" sz="quarter" idx="16"/>
          </p:nvPr>
        </p:nvSpPr>
        <p:spPr/>
        <p:txBody>
          <a:bodyPr/>
          <a:lstStyle/>
          <a:p>
            <a:endParaRPr lang="cs-CZ" dirty="0"/>
          </a:p>
        </p:txBody>
      </p:sp>
    </p:spTree>
  </p:cSld>
  <p:clrMapOvr>
    <a:masterClrMapping/>
  </p:clrMapOvr>
  <p:transition spd="slow">
    <p:newsflash/>
    <p:sndAc>
      <p:stSnd>
        <p:snd r:embed="rId1" name="whoosh.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9" name="Zástupný symbol pro číslo snímku 8"/>
          <p:cNvSpPr>
            <a:spLocks noGrp="1"/>
          </p:cNvSpPr>
          <p:nvPr>
            <p:ph type="sldNum" sz="quarter" idx="11"/>
          </p:nvPr>
        </p:nvSpPr>
        <p:spPr/>
        <p:txBody>
          <a:bodyPr/>
          <a:lstStyle/>
          <a:p>
            <a:fld id="{E85120F1-7D58-4FEB-96F8-4AE3E67B32A5}" type="slidenum">
              <a:rPr lang="cs-CZ" smtClean="0"/>
              <a:pPr/>
              <a:t>‹#›</a:t>
            </a:fld>
            <a:endParaRPr lang="cs-CZ" dirty="0"/>
          </a:p>
        </p:txBody>
      </p:sp>
      <p:sp>
        <p:nvSpPr>
          <p:cNvPr id="10" name="Zástupný symbol pro zápatí 9"/>
          <p:cNvSpPr>
            <a:spLocks noGrp="1"/>
          </p:cNvSpPr>
          <p:nvPr>
            <p:ph type="ftr" sz="quarter" idx="12"/>
          </p:nvPr>
        </p:nvSpPr>
        <p:spPr/>
        <p:txBody>
          <a:bodyPr/>
          <a:lstStyle/>
          <a:p>
            <a:endParaRPr lang="cs-CZ" dirty="0"/>
          </a:p>
        </p:txBody>
      </p:sp>
    </p:spTree>
  </p:cSld>
  <p:clrMapOvr>
    <a:masterClrMapping/>
  </p:clrMapOvr>
  <p:transition spd="slow">
    <p:newsflash/>
    <p:sndAc>
      <p:stSnd>
        <p:snd r:embed="rId1" name="whoosh.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85120F1-7D58-4FEB-96F8-4AE3E67B32A5}" type="slidenum">
              <a:rPr lang="cs-CZ" smtClean="0"/>
              <a:pPr/>
              <a:t>‹#›</a:t>
            </a:fld>
            <a:endParaRPr lang="cs-CZ" dirty="0"/>
          </a:p>
        </p:txBody>
      </p:sp>
    </p:spTree>
  </p:cSld>
  <p:clrMapOvr>
    <a:masterClrMapping/>
  </p:clrMapOvr>
  <p:transition spd="slow">
    <p:newsflash/>
    <p:sndAc>
      <p:stSnd>
        <p:snd r:embed="rId1" name="whoosh.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735C25E-E695-411C-87D9-EA786259639D}"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85120F1-7D58-4FEB-96F8-4AE3E67B32A5}" type="slidenum">
              <a:rPr lang="cs-CZ" smtClean="0"/>
              <a:pPr/>
              <a:t>‹#›</a:t>
            </a:fld>
            <a:endParaRPr lang="cs-CZ" dirty="0"/>
          </a:p>
        </p:txBody>
      </p:sp>
    </p:spTree>
  </p:cSld>
  <p:clrMapOvr>
    <a:masterClrMapping/>
  </p:clrMapOvr>
  <p:transition spd="slow">
    <p:newsflash/>
    <p:sndAc>
      <p:stSnd>
        <p:snd r:embed="rId1" name="whoosh.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Zástupný symbol pro text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3735C25E-E695-411C-87D9-EA786259639D}" type="datetimeFigureOut">
              <a:rPr lang="cs-CZ" smtClean="0"/>
              <a:pPr/>
              <a:t>11.7.2012</a:t>
            </a:fld>
            <a:endParaRPr lang="cs-CZ" dirty="0"/>
          </a:p>
        </p:txBody>
      </p:sp>
      <p:sp>
        <p:nvSpPr>
          <p:cNvPr id="10" name="Zástupný symbol pro zápatí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cs-CZ" dirty="0"/>
          </a:p>
        </p:txBody>
      </p:sp>
      <p:sp>
        <p:nvSpPr>
          <p:cNvPr id="22" name="Zástupný symbol pro číslo snímku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E85120F1-7D58-4FEB-96F8-4AE3E67B32A5}" type="slidenum">
              <a:rPr lang="cs-CZ" smtClean="0"/>
              <a:pPr/>
              <a:t>‹#›</a:t>
            </a:fld>
            <a:endParaRPr lang="cs-CZ" dirty="0"/>
          </a:p>
        </p:txBody>
      </p:sp>
      <p:sp>
        <p:nvSpPr>
          <p:cNvPr id="5" name="Zástupný symbol pro nadpis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cs-CZ" smtClean="0"/>
              <a:t>Klepnutím lze upravit styl předlohy nadpisů.</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newsflash/>
    <p:sndAc>
      <p:stSnd>
        <p:snd r:embed="rId13" name="whoosh.wav"/>
      </p:stSnd>
    </p:sndAc>
  </p:transition>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hyperlink" Target="http://cs.wikipedia.org/wiki/Soubor:Muttich,_Kamil_Vladislav_-_Mistr_Jan_Hus_na_hranici_v_Kostnici_1415.jpg" TargetMode="External"/><Relationship Id="rId3" Type="http://schemas.openxmlformats.org/officeDocument/2006/relationships/hyperlink" Target="http://cs.wikipedia.org/wiki/Bitva_u_Sudom%C4%9B%C5%99e" TargetMode="External"/><Relationship Id="rId7" Type="http://schemas.openxmlformats.org/officeDocument/2006/relationships/hyperlink" Target="http://cs.wikipedia.org/wiki/Soubor:Brozik,_Vaclav_-_Jan_Hus_souzen_na_snemu_Kostnickem_r._1415.jpg" TargetMode="Externa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hyperlink" Target="http://cs.wikipedia.org/wiki/Soubor:Josef_Maty%C3%A1%C5%A1_Trenkwald_-_Bitva_u_Lipan_30.kv%C4%9Btna_1434.jpg" TargetMode="External"/><Relationship Id="rId5" Type="http://schemas.openxmlformats.org/officeDocument/2006/relationships/hyperlink" Target="http://cs.wikipedia.org/wiki/Soubor:Bitva_u_Doma%C5%BElic_(Battle_of_Doma%C5%BElice).jpg" TargetMode="External"/><Relationship Id="rId10" Type="http://schemas.openxmlformats.org/officeDocument/2006/relationships/hyperlink" Target="http://cs.wikipedia.org/wiki/Soubor:Kto%C5%BE_s%C3%BA_bo%C5%BE%C3%AD_bojovn%C3%ADci.gif" TargetMode="External"/><Relationship Id="rId4" Type="http://schemas.openxmlformats.org/officeDocument/2006/relationships/hyperlink" Target="http://cs.wikipedia.org/wiki/Soubor:Adolf_Liebscher_-_Bitva_na_ho%C5%99e_V%C3%ADtkov%C4%9B_dne_14._%C4%8Dervence_roku_1420.jpg" TargetMode="External"/><Relationship Id="rId9" Type="http://schemas.openxmlformats.org/officeDocument/2006/relationships/hyperlink" Target="http://cs.wikipedia.org/wiki/Soubor:Hus_pam%C3%A1tn%C3%ADk.jpg" TargetMode="External"/></Relationships>
</file>

<file path=ppt/slides/_rels/slide2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18.emf"/><Relationship Id="rId5" Type="http://schemas.openxmlformats.org/officeDocument/2006/relationships/oleObject" Target="../embeddings/Dokument_aplikace_Microsoft_Word_97_20031.doc"/><Relationship Id="rId4" Type="http://schemas.openxmlformats.org/officeDocument/2006/relationships/oleObject" Target="../embeddings/oleObject1.bin"/></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24592505"/>
              </p:ext>
            </p:extLst>
          </p:nvPr>
        </p:nvGraphicFramePr>
        <p:xfrm>
          <a:off x="539552" y="404664"/>
          <a:ext cx="8208912" cy="2376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122411194"/>
              </p:ext>
            </p:extLst>
          </p:nvPr>
        </p:nvGraphicFramePr>
        <p:xfrm>
          <a:off x="1691680" y="2852936"/>
          <a:ext cx="7056784" cy="2346960"/>
        </p:xfrm>
        <a:graphic>
          <a:graphicData uri="http://schemas.openxmlformats.org/drawingml/2006/table">
            <a:tbl>
              <a:tblPr firstRow="1" bandRow="1">
                <a:effectLst/>
                <a:tableStyleId>{5C22544A-7EE6-4342-B048-85BDC9FD1C3A}</a:tableStyleId>
              </a:tblPr>
              <a:tblGrid>
                <a:gridCol w="2940327"/>
                <a:gridCol w="4116457"/>
              </a:tblGrid>
              <a:tr h="335280">
                <a:tc>
                  <a:txBody>
                    <a:bodyPr/>
                    <a:lstStyle/>
                    <a:p>
                      <a:r>
                        <a:rPr lang="cs-CZ" sz="1400" b="0" dirty="0" smtClean="0">
                          <a:latin typeface="Calibri" pitchFamily="34" charset="0"/>
                          <a:cs typeface="Calibri" pitchFamily="34" charset="0"/>
                        </a:rPr>
                        <a:t>NÁZEV</a:t>
                      </a:r>
                      <a:r>
                        <a:rPr lang="cs-CZ" sz="1400" b="0" baseline="0" dirty="0" smtClean="0">
                          <a:latin typeface="Calibri" pitchFamily="34" charset="0"/>
                          <a:cs typeface="Calibri" pitchFamily="34" charset="0"/>
                        </a:rPr>
                        <a:t> A ČÍSLO MATERIÁLU:</a:t>
                      </a:r>
                      <a:endParaRPr lang="cs-CZ" sz="1400" b="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tcPr>
                </a:tc>
                <a:tc>
                  <a:txBody>
                    <a:bodyPr/>
                    <a:lstStyle/>
                    <a:p>
                      <a:r>
                        <a:rPr lang="cs-CZ" sz="1600" dirty="0" smtClean="0">
                          <a:latin typeface="Times New Roman" pitchFamily="18" charset="0"/>
                          <a:cs typeface="Times New Roman" pitchFamily="18" charset="0"/>
                        </a:rPr>
                        <a:t>VY_32_INOVACE_07_S06-D-7</a:t>
                      </a:r>
                      <a:endParaRPr lang="cs-CZ" sz="1600"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tcPr>
                </a:tc>
              </a:tr>
              <a:tr h="335280">
                <a:tc>
                  <a:txBody>
                    <a:bodyPr/>
                    <a:lstStyle/>
                    <a:p>
                      <a:r>
                        <a:rPr lang="cs-CZ" sz="1400" dirty="0" smtClean="0">
                          <a:latin typeface="Calibri" pitchFamily="34" charset="0"/>
                          <a:cs typeface="Calibri" pitchFamily="34" charset="0"/>
                        </a:rPr>
                        <a:t>VYTVOŘENO:</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leden 2012</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35280">
                <a:tc>
                  <a:txBody>
                    <a:bodyPr/>
                    <a:lstStyle/>
                    <a:p>
                      <a:r>
                        <a:rPr lang="cs-CZ" sz="1400" dirty="0" smtClean="0">
                          <a:latin typeface="Calibri" pitchFamily="34" charset="0"/>
                          <a:cs typeface="Calibri" pitchFamily="34" charset="0"/>
                        </a:rPr>
                        <a:t>AUTOR:</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pPr algn="l"/>
                      <a:r>
                        <a:rPr lang="cs-CZ" sz="1400" b="1" dirty="0" smtClean="0">
                          <a:latin typeface="Times New Roman" pitchFamily="18" charset="0"/>
                          <a:cs typeface="Times New Roman" pitchFamily="18" charset="0"/>
                        </a:rPr>
                        <a:t>Jarmila</a:t>
                      </a:r>
                      <a:r>
                        <a:rPr lang="cs-CZ" sz="1400" b="1" baseline="0" dirty="0" smtClean="0">
                          <a:latin typeface="Times New Roman" pitchFamily="18" charset="0"/>
                          <a:cs typeface="Times New Roman" pitchFamily="18" charset="0"/>
                        </a:rPr>
                        <a:t>  Karlovcová</a:t>
                      </a:r>
                      <a:endParaRPr lang="cs-CZ" sz="1400" b="1" dirty="0">
                        <a:latin typeface="Times New Roman" pitchFamily="18" charset="0"/>
                        <a:cs typeface="Times New Roman" pitchFamily="18" charset="0"/>
                      </a:endParaRPr>
                    </a:p>
                  </a:txBody>
                  <a:tcPr anchor="ctr">
                    <a:lnR w="19050" cap="flat" cmpd="sng" algn="ctr">
                      <a:solidFill>
                        <a:schemeClr val="tx1"/>
                      </a:solidFill>
                      <a:prstDash val="solid"/>
                      <a:round/>
                      <a:headEnd type="none" w="med" len="med"/>
                      <a:tailEnd type="none" w="med" len="med"/>
                    </a:lnR>
                  </a:tcPr>
                </a:tc>
              </a:tr>
              <a:tr h="3352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OBLAST:</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Člověk a společnost</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352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OBOR:</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Dějepis</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35280">
                <a:tc>
                  <a:txBody>
                    <a:bodyPr/>
                    <a:lstStyle/>
                    <a:p>
                      <a:r>
                        <a:rPr lang="cs-CZ" sz="1400" dirty="0" smtClean="0">
                          <a:latin typeface="Calibri" pitchFamily="34" charset="0"/>
                          <a:cs typeface="Calibri" pitchFamily="34" charset="0"/>
                        </a:rPr>
                        <a:t>SADA:</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Dějepis 7. ročník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35280">
                <a:tc>
                  <a:txBody>
                    <a:bodyPr/>
                    <a:lstStyle/>
                    <a:p>
                      <a:r>
                        <a:rPr lang="cs-CZ" sz="1400" dirty="0" smtClean="0">
                          <a:latin typeface="Calibri" pitchFamily="34" charset="0"/>
                          <a:cs typeface="Calibri" pitchFamily="34" charset="0"/>
                        </a:rPr>
                        <a:t>NÁZEV VZDĚLÁVACÍHO MATERIÁLU:</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B w="19050" cap="flat" cmpd="sng" algn="ctr">
                      <a:solidFill>
                        <a:schemeClr val="tx1"/>
                      </a:solidFill>
                      <a:prstDash val="solid"/>
                      <a:round/>
                      <a:headEnd type="none" w="med" len="med"/>
                      <a:tailEnd type="none" w="med" len="med"/>
                    </a:lnB>
                  </a:tcPr>
                </a:tc>
                <a:tc>
                  <a:txBody>
                    <a:bodyPr/>
                    <a:lstStyle/>
                    <a:p>
                      <a:r>
                        <a:rPr lang="cs-CZ" sz="1400" b="1" dirty="0" smtClean="0">
                          <a:latin typeface="Times New Roman" pitchFamily="18" charset="0"/>
                          <a:cs typeface="Times New Roman" pitchFamily="18" charset="0"/>
                        </a:rPr>
                        <a:t>Husitská tažení</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B w="19050" cap="flat" cmpd="sng" algn="ctr">
                      <a:solidFill>
                        <a:schemeClr val="tx1"/>
                      </a:solidFill>
                      <a:prstDash val="solid"/>
                      <a:round/>
                      <a:headEnd type="none" w="med" len="med"/>
                      <a:tailEnd type="none" w="med" len="med"/>
                    </a:lnB>
                  </a:tcPr>
                </a:tc>
              </a:tr>
            </a:tbl>
          </a:graphicData>
        </a:graphic>
      </p:graphicFrame>
      <p:pic>
        <p:nvPicPr>
          <p:cNvPr id="6" name="Obrázek 5"/>
          <p:cNvPicPr/>
          <p:nvPr/>
        </p:nvPicPr>
        <p:blipFill>
          <a:blip r:embed="rId8">
            <a:extLst>
              <a:ext uri="{28A0092B-C50C-407E-A947-70E740481C1C}">
                <a14:useLocalDpi xmlns:a14="http://schemas.microsoft.com/office/drawing/2010/main" val="0"/>
              </a:ext>
            </a:extLst>
          </a:blip>
          <a:srcRect/>
          <a:stretch>
            <a:fillRect/>
          </a:stretch>
        </p:blipFill>
        <p:spPr bwMode="auto">
          <a:xfrm>
            <a:off x="1691680" y="5301208"/>
            <a:ext cx="5752465" cy="1256030"/>
          </a:xfrm>
          <a:prstGeom prst="rect">
            <a:avLst/>
          </a:prstGeom>
          <a:noFill/>
          <a:ln>
            <a:solidFill>
              <a:schemeClr val="tx1"/>
            </a:solidFill>
          </a:ln>
        </p:spPr>
      </p:pic>
    </p:spTree>
    <p:extLst>
      <p:ext uri="{BB962C8B-B14F-4D97-AF65-F5344CB8AC3E}">
        <p14:creationId xmlns:p14="http://schemas.microsoft.com/office/powerpoint/2010/main" val="3157990075"/>
      </p:ext>
    </p:extLst>
  </p:cSld>
  <p:clrMapOvr>
    <a:masterClrMapping/>
  </p:clrMapOvr>
  <p:transition spd="slow">
    <p:newsflash/>
    <p:sndAc>
      <p:stSnd>
        <p:snd r:embed="rId2" name="whoosh.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8280920" cy="418058"/>
          </a:xfrm>
          <a:solidFill>
            <a:schemeClr val="tx2">
              <a:lumMod val="20000"/>
              <a:lumOff val="80000"/>
            </a:schemeClr>
          </a:solidFill>
          <a:ln w="12700" cmpd="dbl">
            <a:solidFill>
              <a:schemeClr val="tx2">
                <a:lumMod val="75000"/>
              </a:schemeClr>
            </a:solidFill>
            <a:prstDash val="solid"/>
          </a:ln>
          <a:effectLst>
            <a:outerShdw blurRad="50800" dist="38100" dir="8100000" algn="tr" rotWithShape="0">
              <a:prstClr val="black">
                <a:alpha val="40000"/>
              </a:prstClr>
            </a:outerShdw>
          </a:effectLst>
        </p:spPr>
        <p:txBody>
          <a:bodyPr>
            <a:normAutofit fontScale="90000"/>
          </a:bodyPr>
          <a:lstStyle/>
          <a:p>
            <a:pPr algn="ctr"/>
            <a:r>
              <a:rPr lang="cs-CZ" sz="2800" dirty="0" smtClean="0">
                <a:effectLst>
                  <a:outerShdw blurRad="38100" dist="38100" dir="2700000" algn="tl">
                    <a:srgbClr val="000000">
                      <a:alpha val="43137"/>
                    </a:srgbClr>
                  </a:outerShdw>
                </a:effectLst>
              </a:rPr>
              <a:t>ANOTACE:</a:t>
            </a:r>
            <a:endParaRPr lang="cs-CZ" sz="2800" dirty="0">
              <a:effectLst>
                <a:outerShdw blurRad="38100" dist="38100" dir="2700000" algn="tl">
                  <a:srgbClr val="000000">
                    <a:alpha val="43137"/>
                  </a:srgbClr>
                </a:outerShdw>
              </a:effectLst>
            </a:endParaRPr>
          </a:p>
        </p:txBody>
      </p:sp>
      <p:graphicFrame>
        <p:nvGraphicFramePr>
          <p:cNvPr id="4" name="Tabulka 3"/>
          <p:cNvGraphicFramePr>
            <a:graphicFrameLocks noGrp="1"/>
          </p:cNvGraphicFramePr>
          <p:nvPr>
            <p:extLst>
              <p:ext uri="{D42A27DB-BD31-4B8C-83A1-F6EECF244321}">
                <p14:modId xmlns:p14="http://schemas.microsoft.com/office/powerpoint/2010/main" val="3652489059"/>
              </p:ext>
            </p:extLst>
          </p:nvPr>
        </p:nvGraphicFramePr>
        <p:xfrm>
          <a:off x="539552" y="3573016"/>
          <a:ext cx="8280920" cy="2560314"/>
        </p:xfrm>
        <a:graphic>
          <a:graphicData uri="http://schemas.openxmlformats.org/drawingml/2006/table">
            <a:tbl>
              <a:tblPr firstRow="1" bandRow="1">
                <a:tableStyleId>{5C22544A-7EE6-4342-B048-85BDC9FD1C3A}</a:tableStyleId>
              </a:tblPr>
              <a:tblGrid>
                <a:gridCol w="3312368"/>
                <a:gridCol w="4968552"/>
              </a:tblGrid>
              <a:tr h="426719">
                <a:tc>
                  <a:txBody>
                    <a:bodyPr/>
                    <a:lstStyle/>
                    <a:p>
                      <a:r>
                        <a:rPr lang="cs-CZ" sz="1400" dirty="0" smtClean="0">
                          <a:latin typeface="Calibri" pitchFamily="34" charset="0"/>
                          <a:cs typeface="Calibri" pitchFamily="34" charset="0"/>
                        </a:rPr>
                        <a:t>ROČNÍK</a:t>
                      </a:r>
                      <a:r>
                        <a:rPr lang="cs-CZ" sz="1400" baseline="0" dirty="0" smtClean="0">
                          <a:latin typeface="Calibri" pitchFamily="34" charset="0"/>
                          <a:cs typeface="Calibri" pitchFamily="34" charset="0"/>
                        </a:rPr>
                        <a:t>:</a:t>
                      </a:r>
                      <a:endParaRPr lang="cs-CZ" sz="1400"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7.</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DRUH UČEBNÍHO MATERIÁLU:</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Prezentace - pracovní list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STUPEŇ</a:t>
                      </a:r>
                      <a:r>
                        <a:rPr lang="cs-CZ" sz="1400" b="1" baseline="0" dirty="0" smtClean="0">
                          <a:latin typeface="Calibri" pitchFamily="34" charset="0"/>
                          <a:cs typeface="Calibri" pitchFamily="34" charset="0"/>
                        </a:rPr>
                        <a:t> A TYP VZDĚLÁVÁNÍ:</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Základní</a:t>
                      </a:r>
                      <a:r>
                        <a:rPr lang="cs-CZ" sz="1400" baseline="0" dirty="0" smtClean="0">
                          <a:latin typeface="Times New Roman" pitchFamily="18" charset="0"/>
                          <a:cs typeface="Times New Roman" pitchFamily="18" charset="0"/>
                        </a:rPr>
                        <a:t> vzdělávání  - druhý stupeň</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POMŮCKY: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Pracovní</a:t>
                      </a:r>
                      <a:r>
                        <a:rPr lang="cs-CZ" sz="1400" baseline="0" dirty="0" smtClean="0">
                          <a:latin typeface="Times New Roman" pitchFamily="18" charset="0"/>
                          <a:cs typeface="Times New Roman" pitchFamily="18" charset="0"/>
                        </a:rPr>
                        <a:t> list, fixy na interaktivní tabuli</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CÍL – INOVACE:</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baseline="0" dirty="0" smtClean="0">
                          <a:latin typeface="Times New Roman" pitchFamily="18" charset="0"/>
                          <a:cs typeface="Times New Roman" pitchFamily="18" charset="0"/>
                        </a:rPr>
                        <a:t>Výklad učiva s využitím interaktivní tabule, procvičování</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METODICKÉ POKYNY: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Součástí prezentace je i pracovní</a:t>
                      </a:r>
                      <a:r>
                        <a:rPr lang="cs-CZ" sz="1400" baseline="0" dirty="0" smtClean="0">
                          <a:latin typeface="Times New Roman" pitchFamily="18" charset="0"/>
                          <a:cs typeface="Times New Roman" pitchFamily="18" charset="0"/>
                        </a:rPr>
                        <a:t> list zaměřený na opakování</a:t>
                      </a:r>
                      <a:endParaRPr lang="cs-CZ" sz="1400" dirty="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925446500"/>
              </p:ext>
            </p:extLst>
          </p:nvPr>
        </p:nvGraphicFramePr>
        <p:xfrm>
          <a:off x="539552" y="1196752"/>
          <a:ext cx="8280920" cy="2232248"/>
        </p:xfrm>
        <a:graphic>
          <a:graphicData uri="http://schemas.openxmlformats.org/drawingml/2006/table">
            <a:tbl>
              <a:tblPr firstRow="1" bandRow="1">
                <a:tableStyleId>{5C22544A-7EE6-4342-B048-85BDC9FD1C3A}</a:tableStyleId>
              </a:tblPr>
              <a:tblGrid>
                <a:gridCol w="8280920"/>
              </a:tblGrid>
              <a:tr h="936104">
                <a:tc>
                  <a:txBody>
                    <a:bodyPr/>
                    <a:lstStyle/>
                    <a:p>
                      <a:r>
                        <a:rPr lang="cs-CZ" sz="1400" dirty="0" smtClean="0">
                          <a:latin typeface="Times New Roman" pitchFamily="18" charset="0"/>
                          <a:cs typeface="Times New Roman" pitchFamily="18" charset="0"/>
                        </a:rPr>
                        <a:t>Cílem</a:t>
                      </a:r>
                      <a:r>
                        <a:rPr lang="cs-CZ" sz="1400" baseline="0" dirty="0" smtClean="0">
                          <a:latin typeface="Times New Roman" pitchFamily="18" charset="0"/>
                          <a:cs typeface="Times New Roman" pitchFamily="18" charset="0"/>
                        </a:rPr>
                        <a:t> prezentace je zopakovat slavné husitské bitvy, podrobněji informovat o bitvě u Sudoměře, u Domažlic a u Lipan a připomenout důvod vzniku husitských tažení. </a:t>
                      </a:r>
                      <a:endParaRPr lang="cs-CZ" sz="14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0040">
                <a:tc>
                  <a:txBody>
                    <a:bodyPr/>
                    <a:lstStyle/>
                    <a:p>
                      <a:r>
                        <a:rPr lang="cs-CZ" sz="1400" b="1" dirty="0" smtClean="0"/>
                        <a:t>OČEKÁVANÝ VÝSTUP:</a:t>
                      </a:r>
                      <a:endParaRPr lang="cs-CZ"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936104">
                <a:tc>
                  <a:txBody>
                    <a:bodyPr/>
                    <a:lstStyle/>
                    <a:p>
                      <a:r>
                        <a:rPr lang="cs-CZ" sz="1400" b="0" dirty="0" smtClean="0">
                          <a:latin typeface="Times New Roman" pitchFamily="18" charset="0"/>
                          <a:cs typeface="Times New Roman" pitchFamily="18" charset="0"/>
                        </a:rPr>
                        <a:t>Žák přiřadí k letopočtu  událost, vlastními slovy popíše, čím je tato událost důležitá</a:t>
                      </a:r>
                      <a:r>
                        <a:rPr lang="cs-CZ" sz="1400" b="0" baseline="0" dirty="0" smtClean="0">
                          <a:latin typeface="Times New Roman" pitchFamily="18" charset="0"/>
                          <a:cs typeface="Times New Roman" pitchFamily="18" charset="0"/>
                        </a:rPr>
                        <a:t> v české historii, chápe vztahy mezi úmrtím  Jana Husa a vzniku husitského hnutí. </a:t>
                      </a:r>
                      <a:endParaRPr lang="cs-CZ" sz="1400" b="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691639447"/>
      </p:ext>
    </p:extLst>
  </p:cSld>
  <p:clrMapOvr>
    <a:masterClrMapping/>
  </p:clrMapOvr>
  <p:transition spd="slow">
    <p:newsflash/>
    <p:sndAc>
      <p:stSnd>
        <p:snd r:embed="rId2" name="whoosh.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dnadpis 1"/>
          <p:cNvSpPr>
            <a:spLocks noGrp="1"/>
          </p:cNvSpPr>
          <p:nvPr>
            <p:ph type="subTitle" idx="1"/>
          </p:nvPr>
        </p:nvSpPr>
        <p:spPr/>
        <p:txBody>
          <a:bodyPr/>
          <a:lstStyle/>
          <a:p>
            <a:endParaRPr lang="cs-CZ" dirty="0" smtClean="0"/>
          </a:p>
          <a:p>
            <a:r>
              <a:rPr lang="cs-CZ" sz="2400" b="1" dirty="0" smtClean="0">
                <a:solidFill>
                  <a:schemeClr val="bg1"/>
                </a:solidFill>
                <a:latin typeface="Times New Roman" pitchFamily="18" charset="0"/>
                <a:cs typeface="Times New Roman" pitchFamily="18" charset="0"/>
              </a:rPr>
              <a:t>Dějepis   7. ročník</a:t>
            </a:r>
          </a:p>
          <a:p>
            <a:endParaRPr lang="cs-CZ" dirty="0" smtClean="0"/>
          </a:p>
          <a:p>
            <a:endParaRPr lang="cs-CZ" dirty="0"/>
          </a:p>
        </p:txBody>
      </p:sp>
      <p:sp>
        <p:nvSpPr>
          <p:cNvPr id="3" name="Nadpis 2"/>
          <p:cNvSpPr>
            <a:spLocks noGrp="1"/>
          </p:cNvSpPr>
          <p:nvPr>
            <p:ph type="ctrTitle"/>
          </p:nvPr>
        </p:nvSpPr>
        <p:spPr/>
        <p:txBody>
          <a:bodyPr/>
          <a:lstStyle/>
          <a:p>
            <a:r>
              <a:rPr lang="cs-CZ" b="1" u="sng" dirty="0" smtClean="0">
                <a:solidFill>
                  <a:schemeClr val="bg1"/>
                </a:solidFill>
              </a:rPr>
              <a:t>Husitská tažení</a:t>
            </a:r>
            <a:endParaRPr lang="cs-CZ" b="1" u="sng" dirty="0">
              <a:solidFill>
                <a:schemeClr val="bg1"/>
              </a:solidFill>
            </a:endParaRPr>
          </a:p>
        </p:txBody>
      </p:sp>
      <p:pic>
        <p:nvPicPr>
          <p:cNvPr id="1027" name="Picture 3" descr="C:\Users\Aja\AppData\Local\Microsoft\Windows\Temporary Internet Files\Content.IE5\I8913PAD\MC900216560[1].wmf"/>
          <p:cNvPicPr>
            <a:picLocks noChangeAspect="1" noChangeArrowheads="1"/>
          </p:cNvPicPr>
          <p:nvPr/>
        </p:nvPicPr>
        <p:blipFill>
          <a:blip r:embed="rId3"/>
          <a:srcRect/>
          <a:stretch>
            <a:fillRect/>
          </a:stretch>
        </p:blipFill>
        <p:spPr bwMode="auto">
          <a:xfrm>
            <a:off x="3786182" y="785794"/>
            <a:ext cx="1847850" cy="1670050"/>
          </a:xfrm>
          <a:prstGeom prst="rect">
            <a:avLst/>
          </a:prstGeom>
          <a:noFill/>
        </p:spPr>
      </p:pic>
    </p:spTree>
  </p:cSld>
  <p:clrMapOvr>
    <a:masterClrMapping/>
  </p:clrMapOvr>
  <p:transition spd="slow">
    <p:newsflash/>
    <p:sndAc>
      <p:stSnd>
        <p:snd r:embed="rId2" name="whoosh.wav"/>
      </p:stSnd>
    </p:sndAc>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p:txBody>
          <a:bodyPr>
            <a:normAutofit/>
          </a:bodyPr>
          <a:lstStyle/>
          <a:p>
            <a:pPr lvl="0">
              <a:buNone/>
            </a:pPr>
            <a:r>
              <a:rPr lang="cs-CZ" sz="2800" b="1" u="sng" dirty="0" smtClean="0">
                <a:latin typeface="Times New Roman" pitchFamily="18" charset="0"/>
                <a:cs typeface="Times New Roman" pitchFamily="18" charset="0"/>
              </a:rPr>
              <a:t>Přiřaď k letopočtu událost</a:t>
            </a:r>
            <a:endParaRPr lang="cs-CZ" sz="2800" b="1" dirty="0" smtClean="0">
              <a:latin typeface="Times New Roman" pitchFamily="18" charset="0"/>
              <a:cs typeface="Times New Roman" pitchFamily="18" charset="0"/>
            </a:endParaRPr>
          </a:p>
          <a:p>
            <a:pPr>
              <a:buNone/>
            </a:pPr>
            <a:r>
              <a:rPr lang="cs-CZ" sz="2800" dirty="0" smtClean="0">
                <a:latin typeface="Times New Roman" pitchFamily="18" charset="0"/>
                <a:cs typeface="Times New Roman" pitchFamily="18" charset="0"/>
              </a:rPr>
              <a:t> </a:t>
            </a:r>
          </a:p>
          <a:p>
            <a:pPr>
              <a:buNone/>
            </a:pPr>
            <a:r>
              <a:rPr lang="cs-CZ" dirty="0" smtClean="0">
                <a:latin typeface="Times New Roman" pitchFamily="18" charset="0"/>
                <a:cs typeface="Times New Roman" pitchFamily="18" charset="0"/>
              </a:rPr>
              <a:t>     	</a:t>
            </a:r>
            <a:r>
              <a:rPr lang="cs-CZ" b="1" dirty="0" smtClean="0">
                <a:solidFill>
                  <a:schemeClr val="bg1"/>
                </a:solidFill>
                <a:latin typeface="Times New Roman" pitchFamily="18" charset="0"/>
                <a:cs typeface="Times New Roman" pitchFamily="18" charset="0"/>
              </a:rPr>
              <a:t>1420			bitva u Domažlic</a:t>
            </a:r>
          </a:p>
          <a:p>
            <a:pPr>
              <a:buNone/>
            </a:pPr>
            <a:r>
              <a:rPr lang="cs-CZ" b="1" dirty="0" smtClean="0">
                <a:solidFill>
                  <a:schemeClr val="bg1"/>
                </a:solidFill>
                <a:latin typeface="Times New Roman" pitchFamily="18" charset="0"/>
                <a:cs typeface="Times New Roman" pitchFamily="18" charset="0"/>
              </a:rPr>
              <a:t>		1431			bitva u Tachova</a:t>
            </a:r>
          </a:p>
          <a:p>
            <a:pPr>
              <a:buNone/>
            </a:pPr>
            <a:r>
              <a:rPr lang="cs-CZ" b="1" dirty="0" smtClean="0">
                <a:solidFill>
                  <a:schemeClr val="bg1"/>
                </a:solidFill>
                <a:latin typeface="Times New Roman" pitchFamily="18" charset="0"/>
                <a:cs typeface="Times New Roman" pitchFamily="18" charset="0"/>
              </a:rPr>
              <a:t>		1434			bitva na Vítkově</a:t>
            </a:r>
          </a:p>
          <a:p>
            <a:pPr>
              <a:buNone/>
            </a:pPr>
            <a:r>
              <a:rPr lang="cs-CZ" b="1" dirty="0" smtClean="0">
                <a:solidFill>
                  <a:schemeClr val="bg1"/>
                </a:solidFill>
                <a:latin typeface="Times New Roman" pitchFamily="18" charset="0"/>
                <a:cs typeface="Times New Roman" pitchFamily="18" charset="0"/>
              </a:rPr>
              <a:t>		1427			bitva u Lipan</a:t>
            </a:r>
          </a:p>
          <a:p>
            <a:pPr>
              <a:buNone/>
            </a:pPr>
            <a:r>
              <a:rPr lang="cs-CZ" b="1" dirty="0" smtClean="0">
                <a:solidFill>
                  <a:schemeClr val="bg1"/>
                </a:solidFill>
                <a:latin typeface="Times New Roman" pitchFamily="18" charset="0"/>
                <a:cs typeface="Times New Roman" pitchFamily="18" charset="0"/>
              </a:rPr>
              <a:t>		1422			I. pražská defenestrace</a:t>
            </a:r>
          </a:p>
          <a:p>
            <a:pPr>
              <a:buNone/>
            </a:pPr>
            <a:r>
              <a:rPr lang="cs-CZ" b="1" dirty="0" smtClean="0">
                <a:solidFill>
                  <a:schemeClr val="bg1"/>
                </a:solidFill>
                <a:latin typeface="Times New Roman" pitchFamily="18" charset="0"/>
                <a:cs typeface="Times New Roman" pitchFamily="18" charset="0"/>
              </a:rPr>
              <a:t>		1415			upálení mistra Jana Husa</a:t>
            </a:r>
          </a:p>
          <a:p>
            <a:pPr>
              <a:buNone/>
            </a:pPr>
            <a:r>
              <a:rPr lang="cs-CZ" b="1" dirty="0" smtClean="0">
                <a:solidFill>
                  <a:schemeClr val="bg1"/>
                </a:solidFill>
                <a:latin typeface="Times New Roman" pitchFamily="18" charset="0"/>
                <a:cs typeface="Times New Roman" pitchFamily="18" charset="0"/>
              </a:rPr>
              <a:t>		1419			bitva u Kutné Hory</a:t>
            </a:r>
          </a:p>
          <a:p>
            <a:endParaRPr lang="cs-CZ" dirty="0"/>
          </a:p>
        </p:txBody>
      </p:sp>
      <p:sp>
        <p:nvSpPr>
          <p:cNvPr id="4" name="Nadpis 3"/>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dirty="0" smtClean="0"/>
              <a:t/>
            </a:r>
            <a:br>
              <a:rPr lang="cs-CZ" dirty="0" smtClean="0"/>
            </a:br>
            <a:r>
              <a:rPr lang="cs-CZ" sz="4400" b="1" u="sng" dirty="0" smtClean="0">
                <a:solidFill>
                  <a:schemeClr val="bg1"/>
                </a:solidFill>
                <a:latin typeface="Times New Roman" pitchFamily="18" charset="0"/>
                <a:cs typeface="Times New Roman" pitchFamily="18" charset="0"/>
              </a:rPr>
              <a:t>Události</a:t>
            </a:r>
            <a:endParaRPr lang="cs-CZ" sz="4400" b="1" u="sng" dirty="0">
              <a:solidFill>
                <a:schemeClr val="bg1"/>
              </a:solidFill>
              <a:latin typeface="Times New Roman" pitchFamily="18" charset="0"/>
              <a:cs typeface="Times New Roman" pitchFamily="18" charset="0"/>
            </a:endParaRPr>
          </a:p>
        </p:txBody>
      </p:sp>
      <p:sp>
        <p:nvSpPr>
          <p:cNvPr id="6" name="Elipsa 5"/>
          <p:cNvSpPr/>
          <p:nvPr/>
        </p:nvSpPr>
        <p:spPr>
          <a:xfrm>
            <a:off x="4000496" y="2500306"/>
            <a:ext cx="3700482"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Bitva na Vítkově</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Elipsa 6"/>
          <p:cNvSpPr/>
          <p:nvPr/>
        </p:nvSpPr>
        <p:spPr>
          <a:xfrm>
            <a:off x="4000496" y="3429000"/>
            <a:ext cx="3700482"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Bitva u Lipan</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8" name="Elipsa 7"/>
          <p:cNvSpPr/>
          <p:nvPr/>
        </p:nvSpPr>
        <p:spPr>
          <a:xfrm>
            <a:off x="4000496" y="3000372"/>
            <a:ext cx="3700482"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Bitva u Domažlic</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9" name="Elipsa 8"/>
          <p:cNvSpPr/>
          <p:nvPr/>
        </p:nvSpPr>
        <p:spPr>
          <a:xfrm>
            <a:off x="4000496" y="3929066"/>
            <a:ext cx="3700482"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Bitva u Tachova</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0" name="Elipsa 9"/>
          <p:cNvSpPr/>
          <p:nvPr/>
        </p:nvSpPr>
        <p:spPr>
          <a:xfrm>
            <a:off x="4071934" y="4429132"/>
            <a:ext cx="3700482"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Bitva u Kutné Hory</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1" name="Elipsa 10"/>
          <p:cNvSpPr/>
          <p:nvPr/>
        </p:nvSpPr>
        <p:spPr>
          <a:xfrm>
            <a:off x="4000496" y="4929198"/>
            <a:ext cx="3857652"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Upálení mistra J</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2" name="Elipsa 11"/>
          <p:cNvSpPr/>
          <p:nvPr/>
        </p:nvSpPr>
        <p:spPr>
          <a:xfrm>
            <a:off x="3929058" y="5429264"/>
            <a:ext cx="3857620" cy="500066"/>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1.pražská defenestrace</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3" name="Slunce 12"/>
          <p:cNvSpPr/>
          <p:nvPr/>
        </p:nvSpPr>
        <p:spPr>
          <a:xfrm>
            <a:off x="1000100" y="4929198"/>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Slunce 13"/>
          <p:cNvSpPr/>
          <p:nvPr/>
        </p:nvSpPr>
        <p:spPr>
          <a:xfrm>
            <a:off x="1000100" y="4500570"/>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5" name="Slunce 14"/>
          <p:cNvSpPr/>
          <p:nvPr/>
        </p:nvSpPr>
        <p:spPr>
          <a:xfrm>
            <a:off x="1000100" y="4071942"/>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Slunce 15"/>
          <p:cNvSpPr/>
          <p:nvPr/>
        </p:nvSpPr>
        <p:spPr>
          <a:xfrm>
            <a:off x="1000100" y="3571876"/>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7" name="Slunce 16"/>
          <p:cNvSpPr/>
          <p:nvPr/>
        </p:nvSpPr>
        <p:spPr>
          <a:xfrm>
            <a:off x="1000100" y="3143248"/>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8" name="Slunce 17"/>
          <p:cNvSpPr/>
          <p:nvPr/>
        </p:nvSpPr>
        <p:spPr>
          <a:xfrm>
            <a:off x="1000100" y="2643182"/>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Slunce 18"/>
          <p:cNvSpPr/>
          <p:nvPr/>
        </p:nvSpPr>
        <p:spPr>
          <a:xfrm>
            <a:off x="1000100" y="5500702"/>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1026" name="Picture 2" descr="C:\Users\Aja\AppData\Local\Microsoft\Windows\Temporary Internet Files\Content.IE5\7ZW81JGI\MC900352136[1].wmf"/>
          <p:cNvPicPr>
            <a:picLocks noChangeAspect="1" noChangeArrowheads="1"/>
          </p:cNvPicPr>
          <p:nvPr/>
        </p:nvPicPr>
        <p:blipFill>
          <a:blip r:embed="rId3"/>
          <a:srcRect/>
          <a:stretch>
            <a:fillRect/>
          </a:stretch>
        </p:blipFill>
        <p:spPr bwMode="auto">
          <a:xfrm>
            <a:off x="7358082" y="500042"/>
            <a:ext cx="1135062" cy="1792287"/>
          </a:xfrm>
          <a:prstGeom prst="rect">
            <a:avLst/>
          </a:prstGeom>
          <a:noFill/>
        </p:spPr>
      </p:pic>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wipe(dow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wipe(down)">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wipe(down)">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wipe(down)">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wipe(down)">
                                      <p:cBhvr>
                                        <p:cTn id="42" dur="500"/>
                                        <p:tgtEl>
                                          <p:spTgt spid="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animEffect transition="in" filter="wipe(down)">
                                      <p:cBhvr>
                                        <p:cTn id="47" dur="500"/>
                                        <p:tgtEl>
                                          <p:spTgt spid="5">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5" presetClass="entr" presetSubtype="0"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anim calcmode="lin" valueType="num">
                                      <p:cBhvr>
                                        <p:cTn id="52"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53"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54"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55" dur="1000" fill="hold"/>
                                        <p:tgtEl>
                                          <p:spTgt spid="6"/>
                                        </p:tgtEl>
                                        <p:attrNameLst>
                                          <p:attrName>ppt_h</p:attrName>
                                        </p:attrNameLst>
                                      </p:cBhvr>
                                      <p:tavLst>
                                        <p:tav tm="0">
                                          <p:val>
                                            <p:strVal val="#ppt_h"/>
                                          </p:val>
                                        </p:tav>
                                        <p:tav tm="100000">
                                          <p:val>
                                            <p:strVal val="#ppt_h"/>
                                          </p:val>
                                        </p:tav>
                                      </p:tavLst>
                                    </p:anim>
                                    <p:anim calcmode="lin" valueType="num">
                                      <p:cBhvr>
                                        <p:cTn id="56"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57"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58"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59" dur="1000" decel="50000">
                                          <p:stCondLst>
                                            <p:cond delay="0"/>
                                          </p:stCondLst>
                                        </p:cTn>
                                        <p:tgtEl>
                                          <p:spTgt spid="6"/>
                                        </p:tgtEl>
                                      </p:cBhvr>
                                    </p:animEffect>
                                  </p:childTnLst>
                                </p:cTn>
                              </p:par>
                            </p:childTnLst>
                          </p:cTn>
                        </p:par>
                      </p:childTnLst>
                    </p:cTn>
                  </p:par>
                  <p:par>
                    <p:cTn id="60" fill="hold">
                      <p:stCondLst>
                        <p:cond delay="indefinite"/>
                      </p:stCondLst>
                      <p:childTnLst>
                        <p:par>
                          <p:cTn id="61" fill="hold">
                            <p:stCondLst>
                              <p:cond delay="0"/>
                            </p:stCondLst>
                            <p:childTnLst>
                              <p:par>
                                <p:cTn id="62" presetID="25" presetClass="entr" presetSubtype="0" fill="hold" grpId="0" nodeType="clickEffect">
                                  <p:stCondLst>
                                    <p:cond delay="0"/>
                                  </p:stCondLst>
                                  <p:childTnLst>
                                    <p:set>
                                      <p:cBhvr>
                                        <p:cTn id="63" dur="1" fill="hold">
                                          <p:stCondLst>
                                            <p:cond delay="0"/>
                                          </p:stCondLst>
                                        </p:cTn>
                                        <p:tgtEl>
                                          <p:spTgt spid="8"/>
                                        </p:tgtEl>
                                        <p:attrNameLst>
                                          <p:attrName>style.visibility</p:attrName>
                                        </p:attrNameLst>
                                      </p:cBhvr>
                                      <p:to>
                                        <p:strVal val="visible"/>
                                      </p:to>
                                    </p:set>
                                    <p:anim calcmode="lin" valueType="num">
                                      <p:cBhvr>
                                        <p:cTn id="64"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65"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66"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67" dur="1000" fill="hold"/>
                                        <p:tgtEl>
                                          <p:spTgt spid="8"/>
                                        </p:tgtEl>
                                        <p:attrNameLst>
                                          <p:attrName>ppt_h</p:attrName>
                                        </p:attrNameLst>
                                      </p:cBhvr>
                                      <p:tavLst>
                                        <p:tav tm="0">
                                          <p:val>
                                            <p:strVal val="#ppt_h"/>
                                          </p:val>
                                        </p:tav>
                                        <p:tav tm="100000">
                                          <p:val>
                                            <p:strVal val="#ppt_h"/>
                                          </p:val>
                                        </p:tav>
                                      </p:tavLst>
                                    </p:anim>
                                    <p:anim calcmode="lin" valueType="num">
                                      <p:cBhvr>
                                        <p:cTn id="68"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69"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70"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71" dur="1000" decel="50000">
                                          <p:stCondLst>
                                            <p:cond delay="0"/>
                                          </p:stCondLst>
                                        </p:cTn>
                                        <p:tgtEl>
                                          <p:spTgt spid="8"/>
                                        </p:tgtEl>
                                      </p:cBhvr>
                                    </p:animEffect>
                                  </p:childTnLst>
                                </p:cTn>
                              </p:par>
                            </p:childTnLst>
                          </p:cTn>
                        </p:par>
                      </p:childTnLst>
                    </p:cTn>
                  </p:par>
                  <p:par>
                    <p:cTn id="72" fill="hold">
                      <p:stCondLst>
                        <p:cond delay="indefinite"/>
                      </p:stCondLst>
                      <p:childTnLst>
                        <p:par>
                          <p:cTn id="73" fill="hold">
                            <p:stCondLst>
                              <p:cond delay="0"/>
                            </p:stCondLst>
                            <p:childTnLst>
                              <p:par>
                                <p:cTn id="74" presetID="25" presetClass="entr" presetSubtype="0" fill="hold" grpId="0" nodeType="clickEffect">
                                  <p:stCondLst>
                                    <p:cond delay="0"/>
                                  </p:stCondLst>
                                  <p:childTnLst>
                                    <p:set>
                                      <p:cBhvr>
                                        <p:cTn id="75" dur="1" fill="hold">
                                          <p:stCondLst>
                                            <p:cond delay="0"/>
                                          </p:stCondLst>
                                        </p:cTn>
                                        <p:tgtEl>
                                          <p:spTgt spid="7"/>
                                        </p:tgtEl>
                                        <p:attrNameLst>
                                          <p:attrName>style.visibility</p:attrName>
                                        </p:attrNameLst>
                                      </p:cBhvr>
                                      <p:to>
                                        <p:strVal val="visible"/>
                                      </p:to>
                                    </p:set>
                                    <p:anim calcmode="lin" valueType="num">
                                      <p:cBhvr>
                                        <p:cTn id="76"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77"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78"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79" dur="1000" fill="hold"/>
                                        <p:tgtEl>
                                          <p:spTgt spid="7"/>
                                        </p:tgtEl>
                                        <p:attrNameLst>
                                          <p:attrName>ppt_h</p:attrName>
                                        </p:attrNameLst>
                                      </p:cBhvr>
                                      <p:tavLst>
                                        <p:tav tm="0">
                                          <p:val>
                                            <p:strVal val="#ppt_h"/>
                                          </p:val>
                                        </p:tav>
                                        <p:tav tm="100000">
                                          <p:val>
                                            <p:strVal val="#ppt_h"/>
                                          </p:val>
                                        </p:tav>
                                      </p:tavLst>
                                    </p:anim>
                                    <p:anim calcmode="lin" valueType="num">
                                      <p:cBhvr>
                                        <p:cTn id="80"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81"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82"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83" dur="1000" decel="50000">
                                          <p:stCondLst>
                                            <p:cond delay="0"/>
                                          </p:stCondLst>
                                        </p:cTn>
                                        <p:tgtEl>
                                          <p:spTgt spid="7"/>
                                        </p:tgtEl>
                                      </p:cBhvr>
                                    </p:animEffect>
                                  </p:childTnLst>
                                </p:cTn>
                              </p:par>
                            </p:childTnLst>
                          </p:cTn>
                        </p:par>
                      </p:childTnLst>
                    </p:cTn>
                  </p:par>
                  <p:par>
                    <p:cTn id="84" fill="hold">
                      <p:stCondLst>
                        <p:cond delay="indefinite"/>
                      </p:stCondLst>
                      <p:childTnLst>
                        <p:par>
                          <p:cTn id="85" fill="hold">
                            <p:stCondLst>
                              <p:cond delay="0"/>
                            </p:stCondLst>
                            <p:childTnLst>
                              <p:par>
                                <p:cTn id="86" presetID="25" presetClass="entr" presetSubtype="0" fill="hold" grpId="0" nodeType="clickEffect">
                                  <p:stCondLst>
                                    <p:cond delay="0"/>
                                  </p:stCondLst>
                                  <p:childTnLst>
                                    <p:set>
                                      <p:cBhvr>
                                        <p:cTn id="87" dur="1" fill="hold">
                                          <p:stCondLst>
                                            <p:cond delay="0"/>
                                          </p:stCondLst>
                                        </p:cTn>
                                        <p:tgtEl>
                                          <p:spTgt spid="9"/>
                                        </p:tgtEl>
                                        <p:attrNameLst>
                                          <p:attrName>style.visibility</p:attrName>
                                        </p:attrNameLst>
                                      </p:cBhvr>
                                      <p:to>
                                        <p:strVal val="visible"/>
                                      </p:to>
                                    </p:set>
                                    <p:anim calcmode="lin" valueType="num">
                                      <p:cBhvr>
                                        <p:cTn id="88"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89"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90"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91" dur="1000" fill="hold"/>
                                        <p:tgtEl>
                                          <p:spTgt spid="9"/>
                                        </p:tgtEl>
                                        <p:attrNameLst>
                                          <p:attrName>ppt_h</p:attrName>
                                        </p:attrNameLst>
                                      </p:cBhvr>
                                      <p:tavLst>
                                        <p:tav tm="0">
                                          <p:val>
                                            <p:strVal val="#ppt_h"/>
                                          </p:val>
                                        </p:tav>
                                        <p:tav tm="100000">
                                          <p:val>
                                            <p:strVal val="#ppt_h"/>
                                          </p:val>
                                        </p:tav>
                                      </p:tavLst>
                                    </p:anim>
                                    <p:anim calcmode="lin" valueType="num">
                                      <p:cBhvr>
                                        <p:cTn id="92"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93"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94"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95" dur="1000" decel="50000">
                                          <p:stCondLst>
                                            <p:cond delay="0"/>
                                          </p:stCondLst>
                                        </p:cTn>
                                        <p:tgtEl>
                                          <p:spTgt spid="9"/>
                                        </p:tgtEl>
                                      </p:cBhvr>
                                    </p:animEffect>
                                  </p:childTnLst>
                                </p:cTn>
                              </p:par>
                            </p:childTnLst>
                          </p:cTn>
                        </p:par>
                      </p:childTnLst>
                    </p:cTn>
                  </p:par>
                  <p:par>
                    <p:cTn id="96" fill="hold">
                      <p:stCondLst>
                        <p:cond delay="indefinite"/>
                      </p:stCondLst>
                      <p:childTnLst>
                        <p:par>
                          <p:cTn id="97" fill="hold">
                            <p:stCondLst>
                              <p:cond delay="0"/>
                            </p:stCondLst>
                            <p:childTnLst>
                              <p:par>
                                <p:cTn id="98" presetID="25" presetClass="entr" presetSubtype="0" fill="hold" grpId="0" nodeType="clickEffect">
                                  <p:stCondLst>
                                    <p:cond delay="0"/>
                                  </p:stCondLst>
                                  <p:childTnLst>
                                    <p:set>
                                      <p:cBhvr>
                                        <p:cTn id="99" dur="1" fill="hold">
                                          <p:stCondLst>
                                            <p:cond delay="0"/>
                                          </p:stCondLst>
                                        </p:cTn>
                                        <p:tgtEl>
                                          <p:spTgt spid="10"/>
                                        </p:tgtEl>
                                        <p:attrNameLst>
                                          <p:attrName>style.visibility</p:attrName>
                                        </p:attrNameLst>
                                      </p:cBhvr>
                                      <p:to>
                                        <p:strVal val="visible"/>
                                      </p:to>
                                    </p:set>
                                    <p:anim calcmode="lin" valueType="num">
                                      <p:cBhvr>
                                        <p:cTn id="100"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101"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102"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103" dur="1000" fill="hold"/>
                                        <p:tgtEl>
                                          <p:spTgt spid="10"/>
                                        </p:tgtEl>
                                        <p:attrNameLst>
                                          <p:attrName>ppt_h</p:attrName>
                                        </p:attrNameLst>
                                      </p:cBhvr>
                                      <p:tavLst>
                                        <p:tav tm="0">
                                          <p:val>
                                            <p:strVal val="#ppt_h"/>
                                          </p:val>
                                        </p:tav>
                                        <p:tav tm="100000">
                                          <p:val>
                                            <p:strVal val="#ppt_h"/>
                                          </p:val>
                                        </p:tav>
                                      </p:tavLst>
                                    </p:anim>
                                    <p:anim calcmode="lin" valueType="num">
                                      <p:cBhvr>
                                        <p:cTn id="104"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105"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106"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107" dur="1000" decel="50000">
                                          <p:stCondLst>
                                            <p:cond delay="0"/>
                                          </p:stCondLst>
                                        </p:cTn>
                                        <p:tgtEl>
                                          <p:spTgt spid="10"/>
                                        </p:tgtEl>
                                      </p:cBhvr>
                                    </p:animEffect>
                                  </p:childTnLst>
                                </p:cTn>
                              </p:par>
                            </p:childTnLst>
                          </p:cTn>
                        </p:par>
                      </p:childTnLst>
                    </p:cTn>
                  </p:par>
                  <p:par>
                    <p:cTn id="108" fill="hold">
                      <p:stCondLst>
                        <p:cond delay="indefinite"/>
                      </p:stCondLst>
                      <p:childTnLst>
                        <p:par>
                          <p:cTn id="109" fill="hold">
                            <p:stCondLst>
                              <p:cond delay="0"/>
                            </p:stCondLst>
                            <p:childTnLst>
                              <p:par>
                                <p:cTn id="110" presetID="25" presetClass="entr" presetSubtype="0" fill="hold" grpId="0" nodeType="clickEffect">
                                  <p:stCondLst>
                                    <p:cond delay="0"/>
                                  </p:stCondLst>
                                  <p:childTnLst>
                                    <p:set>
                                      <p:cBhvr>
                                        <p:cTn id="111" dur="1" fill="hold">
                                          <p:stCondLst>
                                            <p:cond delay="0"/>
                                          </p:stCondLst>
                                        </p:cTn>
                                        <p:tgtEl>
                                          <p:spTgt spid="11"/>
                                        </p:tgtEl>
                                        <p:attrNameLst>
                                          <p:attrName>style.visibility</p:attrName>
                                        </p:attrNameLst>
                                      </p:cBhvr>
                                      <p:to>
                                        <p:strVal val="visible"/>
                                      </p:to>
                                    </p:set>
                                    <p:anim calcmode="lin" valueType="num">
                                      <p:cBhvr>
                                        <p:cTn id="112" dur="500" decel="50000" fill="hold">
                                          <p:stCondLst>
                                            <p:cond delay="0"/>
                                          </p:stCondLst>
                                        </p:cTn>
                                        <p:tgtEl>
                                          <p:spTgt spid="11"/>
                                        </p:tgtEl>
                                        <p:attrNameLst>
                                          <p:attrName>style.rotation</p:attrName>
                                        </p:attrNameLst>
                                      </p:cBhvr>
                                      <p:tavLst>
                                        <p:tav tm="0">
                                          <p:val>
                                            <p:fltVal val="-90"/>
                                          </p:val>
                                        </p:tav>
                                        <p:tav tm="100000">
                                          <p:val>
                                            <p:fltVal val="0"/>
                                          </p:val>
                                        </p:tav>
                                      </p:tavLst>
                                    </p:anim>
                                    <p:anim calcmode="lin" valueType="num">
                                      <p:cBhvr>
                                        <p:cTn id="113" dur="500" decel="50000" fill="hold">
                                          <p:stCondLst>
                                            <p:cond delay="0"/>
                                          </p:stCondLst>
                                        </p:cTn>
                                        <p:tgtEl>
                                          <p:spTgt spid="11"/>
                                        </p:tgtEl>
                                        <p:attrNameLst>
                                          <p:attrName>ppt_w</p:attrName>
                                        </p:attrNameLst>
                                      </p:cBhvr>
                                      <p:tavLst>
                                        <p:tav tm="0">
                                          <p:val>
                                            <p:strVal val="#ppt_w"/>
                                          </p:val>
                                        </p:tav>
                                        <p:tav tm="100000">
                                          <p:val>
                                            <p:strVal val="#ppt_w*.05"/>
                                          </p:val>
                                        </p:tav>
                                      </p:tavLst>
                                    </p:anim>
                                    <p:anim calcmode="lin" valueType="num">
                                      <p:cBhvr>
                                        <p:cTn id="114" dur="500" accel="50000" fill="hold">
                                          <p:stCondLst>
                                            <p:cond delay="500"/>
                                          </p:stCondLst>
                                        </p:cTn>
                                        <p:tgtEl>
                                          <p:spTgt spid="11"/>
                                        </p:tgtEl>
                                        <p:attrNameLst>
                                          <p:attrName>ppt_w</p:attrName>
                                        </p:attrNameLst>
                                      </p:cBhvr>
                                      <p:tavLst>
                                        <p:tav tm="0">
                                          <p:val>
                                            <p:strVal val="#ppt_w*.05"/>
                                          </p:val>
                                        </p:tav>
                                        <p:tav tm="100000">
                                          <p:val>
                                            <p:strVal val="#ppt_w"/>
                                          </p:val>
                                        </p:tav>
                                      </p:tavLst>
                                    </p:anim>
                                    <p:anim calcmode="lin" valueType="num">
                                      <p:cBhvr>
                                        <p:cTn id="115" dur="1000" fill="hold"/>
                                        <p:tgtEl>
                                          <p:spTgt spid="11"/>
                                        </p:tgtEl>
                                        <p:attrNameLst>
                                          <p:attrName>ppt_h</p:attrName>
                                        </p:attrNameLst>
                                      </p:cBhvr>
                                      <p:tavLst>
                                        <p:tav tm="0">
                                          <p:val>
                                            <p:strVal val="#ppt_h"/>
                                          </p:val>
                                        </p:tav>
                                        <p:tav tm="100000">
                                          <p:val>
                                            <p:strVal val="#ppt_h"/>
                                          </p:val>
                                        </p:tav>
                                      </p:tavLst>
                                    </p:anim>
                                    <p:anim calcmode="lin" valueType="num">
                                      <p:cBhvr>
                                        <p:cTn id="116" dur="500" decel="50000" fill="hold">
                                          <p:stCondLst>
                                            <p:cond delay="0"/>
                                          </p:stCondLst>
                                        </p:cTn>
                                        <p:tgtEl>
                                          <p:spTgt spid="11"/>
                                        </p:tgtEl>
                                        <p:attrNameLst>
                                          <p:attrName>ppt_x</p:attrName>
                                        </p:attrNameLst>
                                      </p:cBhvr>
                                      <p:tavLst>
                                        <p:tav tm="0">
                                          <p:val>
                                            <p:strVal val="#ppt_x+.4"/>
                                          </p:val>
                                        </p:tav>
                                        <p:tav tm="100000">
                                          <p:val>
                                            <p:strVal val="#ppt_x"/>
                                          </p:val>
                                        </p:tav>
                                      </p:tavLst>
                                    </p:anim>
                                    <p:anim calcmode="lin" valueType="num">
                                      <p:cBhvr>
                                        <p:cTn id="117" dur="500" decel="50000" fill="hold">
                                          <p:stCondLst>
                                            <p:cond delay="0"/>
                                          </p:stCondLst>
                                        </p:cTn>
                                        <p:tgtEl>
                                          <p:spTgt spid="11"/>
                                        </p:tgtEl>
                                        <p:attrNameLst>
                                          <p:attrName>ppt_y</p:attrName>
                                        </p:attrNameLst>
                                      </p:cBhvr>
                                      <p:tavLst>
                                        <p:tav tm="0">
                                          <p:val>
                                            <p:strVal val="#ppt_y-.2"/>
                                          </p:val>
                                        </p:tav>
                                        <p:tav tm="100000">
                                          <p:val>
                                            <p:strVal val="#ppt_y+.1"/>
                                          </p:val>
                                        </p:tav>
                                      </p:tavLst>
                                    </p:anim>
                                    <p:anim calcmode="lin" valueType="num">
                                      <p:cBhvr>
                                        <p:cTn id="118" dur="500" accel="50000" fill="hold">
                                          <p:stCondLst>
                                            <p:cond delay="500"/>
                                          </p:stCondLst>
                                        </p:cTn>
                                        <p:tgtEl>
                                          <p:spTgt spid="11"/>
                                        </p:tgtEl>
                                        <p:attrNameLst>
                                          <p:attrName>ppt_y</p:attrName>
                                        </p:attrNameLst>
                                      </p:cBhvr>
                                      <p:tavLst>
                                        <p:tav tm="0">
                                          <p:val>
                                            <p:strVal val="#ppt_y+.1"/>
                                          </p:val>
                                        </p:tav>
                                        <p:tav tm="100000">
                                          <p:val>
                                            <p:strVal val="#ppt_y"/>
                                          </p:val>
                                        </p:tav>
                                      </p:tavLst>
                                    </p:anim>
                                    <p:animEffect transition="in" filter="fade">
                                      <p:cBhvr>
                                        <p:cTn id="119" dur="1000" decel="50000">
                                          <p:stCondLst>
                                            <p:cond delay="0"/>
                                          </p:stCondLst>
                                        </p:cTn>
                                        <p:tgtEl>
                                          <p:spTgt spid="11"/>
                                        </p:tgtEl>
                                      </p:cBhvr>
                                    </p:animEffect>
                                  </p:childTnLst>
                                </p:cTn>
                              </p:par>
                            </p:childTnLst>
                          </p:cTn>
                        </p:par>
                      </p:childTnLst>
                    </p:cTn>
                  </p:par>
                  <p:par>
                    <p:cTn id="120" fill="hold">
                      <p:stCondLst>
                        <p:cond delay="indefinite"/>
                      </p:stCondLst>
                      <p:childTnLst>
                        <p:par>
                          <p:cTn id="121" fill="hold">
                            <p:stCondLst>
                              <p:cond delay="0"/>
                            </p:stCondLst>
                            <p:childTnLst>
                              <p:par>
                                <p:cTn id="122" presetID="25" presetClass="entr" presetSubtype="0" fill="hold" grpId="0" nodeType="clickEffect">
                                  <p:stCondLst>
                                    <p:cond delay="0"/>
                                  </p:stCondLst>
                                  <p:childTnLst>
                                    <p:set>
                                      <p:cBhvr>
                                        <p:cTn id="123" dur="1" fill="hold">
                                          <p:stCondLst>
                                            <p:cond delay="0"/>
                                          </p:stCondLst>
                                        </p:cTn>
                                        <p:tgtEl>
                                          <p:spTgt spid="12"/>
                                        </p:tgtEl>
                                        <p:attrNameLst>
                                          <p:attrName>style.visibility</p:attrName>
                                        </p:attrNameLst>
                                      </p:cBhvr>
                                      <p:to>
                                        <p:strVal val="visible"/>
                                      </p:to>
                                    </p:set>
                                    <p:anim calcmode="lin" valueType="num">
                                      <p:cBhvr>
                                        <p:cTn id="124" dur="500" decel="50000" fill="hold">
                                          <p:stCondLst>
                                            <p:cond delay="0"/>
                                          </p:stCondLst>
                                        </p:cTn>
                                        <p:tgtEl>
                                          <p:spTgt spid="12"/>
                                        </p:tgtEl>
                                        <p:attrNameLst>
                                          <p:attrName>style.rotation</p:attrName>
                                        </p:attrNameLst>
                                      </p:cBhvr>
                                      <p:tavLst>
                                        <p:tav tm="0">
                                          <p:val>
                                            <p:fltVal val="-90"/>
                                          </p:val>
                                        </p:tav>
                                        <p:tav tm="100000">
                                          <p:val>
                                            <p:fltVal val="0"/>
                                          </p:val>
                                        </p:tav>
                                      </p:tavLst>
                                    </p:anim>
                                    <p:anim calcmode="lin" valueType="num">
                                      <p:cBhvr>
                                        <p:cTn id="125" dur="500" decel="50000" fill="hold">
                                          <p:stCondLst>
                                            <p:cond delay="0"/>
                                          </p:stCondLst>
                                        </p:cTn>
                                        <p:tgtEl>
                                          <p:spTgt spid="12"/>
                                        </p:tgtEl>
                                        <p:attrNameLst>
                                          <p:attrName>ppt_w</p:attrName>
                                        </p:attrNameLst>
                                      </p:cBhvr>
                                      <p:tavLst>
                                        <p:tav tm="0">
                                          <p:val>
                                            <p:strVal val="#ppt_w"/>
                                          </p:val>
                                        </p:tav>
                                        <p:tav tm="100000">
                                          <p:val>
                                            <p:strVal val="#ppt_w*.05"/>
                                          </p:val>
                                        </p:tav>
                                      </p:tavLst>
                                    </p:anim>
                                    <p:anim calcmode="lin" valueType="num">
                                      <p:cBhvr>
                                        <p:cTn id="126" dur="500" accel="50000" fill="hold">
                                          <p:stCondLst>
                                            <p:cond delay="500"/>
                                          </p:stCondLst>
                                        </p:cTn>
                                        <p:tgtEl>
                                          <p:spTgt spid="12"/>
                                        </p:tgtEl>
                                        <p:attrNameLst>
                                          <p:attrName>ppt_w</p:attrName>
                                        </p:attrNameLst>
                                      </p:cBhvr>
                                      <p:tavLst>
                                        <p:tav tm="0">
                                          <p:val>
                                            <p:strVal val="#ppt_w*.05"/>
                                          </p:val>
                                        </p:tav>
                                        <p:tav tm="100000">
                                          <p:val>
                                            <p:strVal val="#ppt_w"/>
                                          </p:val>
                                        </p:tav>
                                      </p:tavLst>
                                    </p:anim>
                                    <p:anim calcmode="lin" valueType="num">
                                      <p:cBhvr>
                                        <p:cTn id="127" dur="1000" fill="hold"/>
                                        <p:tgtEl>
                                          <p:spTgt spid="12"/>
                                        </p:tgtEl>
                                        <p:attrNameLst>
                                          <p:attrName>ppt_h</p:attrName>
                                        </p:attrNameLst>
                                      </p:cBhvr>
                                      <p:tavLst>
                                        <p:tav tm="0">
                                          <p:val>
                                            <p:strVal val="#ppt_h"/>
                                          </p:val>
                                        </p:tav>
                                        <p:tav tm="100000">
                                          <p:val>
                                            <p:strVal val="#ppt_h"/>
                                          </p:val>
                                        </p:tav>
                                      </p:tavLst>
                                    </p:anim>
                                    <p:anim calcmode="lin" valueType="num">
                                      <p:cBhvr>
                                        <p:cTn id="128" dur="500" decel="50000" fill="hold">
                                          <p:stCondLst>
                                            <p:cond delay="0"/>
                                          </p:stCondLst>
                                        </p:cTn>
                                        <p:tgtEl>
                                          <p:spTgt spid="12"/>
                                        </p:tgtEl>
                                        <p:attrNameLst>
                                          <p:attrName>ppt_x</p:attrName>
                                        </p:attrNameLst>
                                      </p:cBhvr>
                                      <p:tavLst>
                                        <p:tav tm="0">
                                          <p:val>
                                            <p:strVal val="#ppt_x+.4"/>
                                          </p:val>
                                        </p:tav>
                                        <p:tav tm="100000">
                                          <p:val>
                                            <p:strVal val="#ppt_x"/>
                                          </p:val>
                                        </p:tav>
                                      </p:tavLst>
                                    </p:anim>
                                    <p:anim calcmode="lin" valueType="num">
                                      <p:cBhvr>
                                        <p:cTn id="129" dur="500" decel="50000" fill="hold">
                                          <p:stCondLst>
                                            <p:cond delay="0"/>
                                          </p:stCondLst>
                                        </p:cTn>
                                        <p:tgtEl>
                                          <p:spTgt spid="12"/>
                                        </p:tgtEl>
                                        <p:attrNameLst>
                                          <p:attrName>ppt_y</p:attrName>
                                        </p:attrNameLst>
                                      </p:cBhvr>
                                      <p:tavLst>
                                        <p:tav tm="0">
                                          <p:val>
                                            <p:strVal val="#ppt_y-.2"/>
                                          </p:val>
                                        </p:tav>
                                        <p:tav tm="100000">
                                          <p:val>
                                            <p:strVal val="#ppt_y+.1"/>
                                          </p:val>
                                        </p:tav>
                                      </p:tavLst>
                                    </p:anim>
                                    <p:anim calcmode="lin" valueType="num">
                                      <p:cBhvr>
                                        <p:cTn id="130" dur="500" accel="50000" fill="hold">
                                          <p:stCondLst>
                                            <p:cond delay="500"/>
                                          </p:stCondLst>
                                        </p:cTn>
                                        <p:tgtEl>
                                          <p:spTgt spid="12"/>
                                        </p:tgtEl>
                                        <p:attrNameLst>
                                          <p:attrName>ppt_y</p:attrName>
                                        </p:attrNameLst>
                                      </p:cBhvr>
                                      <p:tavLst>
                                        <p:tav tm="0">
                                          <p:val>
                                            <p:strVal val="#ppt_y+.1"/>
                                          </p:val>
                                        </p:tav>
                                        <p:tav tm="100000">
                                          <p:val>
                                            <p:strVal val="#ppt_y"/>
                                          </p:val>
                                        </p:tav>
                                      </p:tavLst>
                                    </p:anim>
                                    <p:animEffect transition="in" filter="fade">
                                      <p:cBhvr>
                                        <p:cTn id="131" dur="1000" decel="50000">
                                          <p:stCondLst>
                                            <p:cond delay="0"/>
                                          </p:stCondLst>
                                        </p:cTn>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latin typeface="Times New Roman" pitchFamily="18" charset="0"/>
                <a:cs typeface="Times New Roman" pitchFamily="18" charset="0"/>
              </a:rPr>
              <a:t>Mistr Jan Hus</a:t>
            </a:r>
            <a:endParaRPr lang="cs-CZ" sz="3600" b="1" u="sng" dirty="0">
              <a:solidFill>
                <a:schemeClr val="bg1"/>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t>                        .</a:t>
            </a:r>
            <a:endParaRPr lang="cs-CZ" dirty="0"/>
          </a:p>
        </p:txBody>
      </p:sp>
      <p:sp>
        <p:nvSpPr>
          <p:cNvPr id="4" name="Zástupný symbol pro obsah 3"/>
          <p:cNvSpPr>
            <a:spLocks noGrp="1"/>
          </p:cNvSpPr>
          <p:nvPr>
            <p:ph sz="half" idx="2"/>
          </p:nvPr>
        </p:nvSpPr>
        <p:spPr/>
        <p:txBody>
          <a:bodyPr/>
          <a:lstStyle/>
          <a:p>
            <a:pPr algn="ctr"/>
            <a:endParaRPr lang="cs-CZ" sz="3200" b="1" dirty="0" smtClean="0">
              <a:effectLst>
                <a:outerShdw blurRad="38100" dist="38100" dir="2700000" algn="tl">
                  <a:srgbClr val="000000">
                    <a:alpha val="43137"/>
                  </a:srgbClr>
                </a:outerShdw>
              </a:effectLst>
            </a:endParaRPr>
          </a:p>
          <a:p>
            <a:pPr algn="ctr"/>
            <a:endParaRPr lang="cs-CZ" sz="3200" b="1" dirty="0" smtClean="0">
              <a:effectLst>
                <a:outerShdw blurRad="38100" dist="38100" dir="2700000" algn="tl">
                  <a:srgbClr val="000000">
                    <a:alpha val="43137"/>
                  </a:srgbClr>
                </a:outerShdw>
              </a:effectLst>
            </a:endParaRPr>
          </a:p>
          <a:p>
            <a:pPr algn="ctr">
              <a:buNone/>
            </a:pPr>
            <a:endParaRPr lang="sv-SE" sz="3200" b="1" dirty="0" smtClean="0">
              <a:effectLst>
                <a:outerShdw blurRad="38100" dist="38100" dir="2700000" algn="tl">
                  <a:srgbClr val="000000">
                    <a:alpha val="43137"/>
                  </a:srgbClr>
                </a:outerShdw>
              </a:effectLst>
            </a:endParaRPr>
          </a:p>
          <a:p>
            <a:endParaRPr lang="cs-CZ" dirty="0"/>
          </a:p>
        </p:txBody>
      </p:sp>
      <p:pic>
        <p:nvPicPr>
          <p:cNvPr id="1026" name="Picture 2"/>
          <p:cNvPicPr>
            <a:picLocks noChangeAspect="1" noChangeArrowheads="1"/>
          </p:cNvPicPr>
          <p:nvPr/>
        </p:nvPicPr>
        <p:blipFill>
          <a:blip r:embed="rId3"/>
          <a:srcRect/>
          <a:stretch>
            <a:fillRect/>
          </a:stretch>
        </p:blipFill>
        <p:spPr bwMode="auto">
          <a:xfrm>
            <a:off x="857224" y="1428736"/>
            <a:ext cx="3214710" cy="4667021"/>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6" name="Elipsa 5"/>
          <p:cNvSpPr/>
          <p:nvPr/>
        </p:nvSpPr>
        <p:spPr>
          <a:xfrm>
            <a:off x="4286248" y="2143116"/>
            <a:ext cx="4286280" cy="2500330"/>
          </a:xfrm>
          <a:prstGeom prst="ellipse">
            <a:avLst/>
          </a:prstGeom>
          <a:solidFill>
            <a:schemeClr val="accent5"/>
          </a:solidFill>
          <a:ln>
            <a:solidFill>
              <a:schemeClr val="accent5">
                <a:lumMod val="50000"/>
              </a:schemeClr>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sv-SE"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Jan Hus souzen </a:t>
            </a:r>
            <a:endPar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a:p>
            <a:pPr algn="ctr"/>
            <a:r>
              <a:rPr lang="sv-SE"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na sn</a:t>
            </a: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ě</a:t>
            </a:r>
            <a:r>
              <a:rPr lang="sv-SE"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mu Kostnick</a:t>
            </a: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é</a:t>
            </a:r>
            <a:r>
              <a:rPr lang="sv-SE"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m </a:t>
            </a:r>
            <a:endPar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a:p>
            <a:pPr algn="ctr"/>
            <a:r>
              <a:rPr lang="sv-SE"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r. 1415</a:t>
            </a:r>
          </a:p>
        </p:txBody>
      </p:sp>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latin typeface="Times New Roman" pitchFamily="18" charset="0"/>
                <a:cs typeface="Times New Roman" pitchFamily="18" charset="0"/>
              </a:rPr>
              <a:t>Mistr Jan Hus</a:t>
            </a:r>
            <a:endParaRPr lang="cs-CZ" sz="3600" dirty="0"/>
          </a:p>
        </p:txBody>
      </p:sp>
      <p:sp>
        <p:nvSpPr>
          <p:cNvPr id="3" name="Zástupný symbol pro obsah 2"/>
          <p:cNvSpPr>
            <a:spLocks noGrp="1"/>
          </p:cNvSpPr>
          <p:nvPr>
            <p:ph sz="half" idx="1"/>
          </p:nvPr>
        </p:nvSpPr>
        <p:spPr/>
        <p:txBody>
          <a:bodyPr/>
          <a:lstStyle/>
          <a:p>
            <a:pPr algn="ctr"/>
            <a:endParaRPr lang="cs-CZ" sz="3200" b="1" dirty="0" smtClean="0">
              <a:effectLst>
                <a:outerShdw blurRad="38100" dist="38100" dir="2700000" algn="tl">
                  <a:srgbClr val="000000">
                    <a:alpha val="43137"/>
                  </a:srgbClr>
                </a:outerShdw>
              </a:effectLst>
            </a:endParaRPr>
          </a:p>
          <a:p>
            <a:pPr algn="ctr"/>
            <a:endParaRPr lang="cs-CZ" sz="3200" b="1" dirty="0" smtClean="0">
              <a:effectLst>
                <a:outerShdw blurRad="38100" dist="38100" dir="2700000" algn="tl">
                  <a:srgbClr val="000000">
                    <a:alpha val="43137"/>
                  </a:srgbClr>
                </a:outerShdw>
              </a:effectLst>
            </a:endParaRPr>
          </a:p>
          <a:p>
            <a:pPr algn="ctr">
              <a:buNone/>
            </a:pPr>
            <a:endParaRPr lang="cs-CZ" sz="3200" b="1" dirty="0" smtClean="0">
              <a:effectLst>
                <a:outerShdw blurRad="38100" dist="38100" dir="2700000" algn="tl">
                  <a:srgbClr val="000000">
                    <a:alpha val="43137"/>
                  </a:srgbClr>
                </a:outerShdw>
              </a:effectLst>
            </a:endParaRPr>
          </a:p>
          <a:p>
            <a:endParaRPr lang="cs-CZ" dirty="0"/>
          </a:p>
        </p:txBody>
      </p:sp>
      <p:sp>
        <p:nvSpPr>
          <p:cNvPr id="4" name="Zástupný symbol pro obsah 3"/>
          <p:cNvSpPr>
            <a:spLocks noGrp="1"/>
          </p:cNvSpPr>
          <p:nvPr>
            <p:ph sz="half" idx="2"/>
          </p:nvPr>
        </p:nvSpPr>
        <p:spPr/>
        <p:txBody>
          <a:bodyPr/>
          <a:lstStyle/>
          <a:p>
            <a:pPr>
              <a:buNone/>
            </a:pPr>
            <a:r>
              <a:rPr lang="cs-CZ" dirty="0" smtClean="0"/>
              <a:t>              </a:t>
            </a:r>
          </a:p>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t>               .</a:t>
            </a:r>
            <a:endParaRPr lang="cs-CZ" dirty="0"/>
          </a:p>
        </p:txBody>
      </p:sp>
      <p:pic>
        <p:nvPicPr>
          <p:cNvPr id="2050" name="Picture 2"/>
          <p:cNvPicPr>
            <a:picLocks noChangeAspect="1" noChangeArrowheads="1"/>
          </p:cNvPicPr>
          <p:nvPr/>
        </p:nvPicPr>
        <p:blipFill>
          <a:blip r:embed="rId3"/>
          <a:srcRect/>
          <a:stretch>
            <a:fillRect/>
          </a:stretch>
        </p:blipFill>
        <p:spPr bwMode="auto">
          <a:xfrm>
            <a:off x="4786314" y="1428736"/>
            <a:ext cx="3500462" cy="4624949"/>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6" name="Elipsa 5"/>
          <p:cNvSpPr/>
          <p:nvPr/>
        </p:nvSpPr>
        <p:spPr>
          <a:xfrm>
            <a:off x="428596" y="2714620"/>
            <a:ext cx="4429156" cy="2500330"/>
          </a:xfrm>
          <a:prstGeom prst="ellipse">
            <a:avLst/>
          </a:prstGeom>
          <a:solidFill>
            <a:schemeClr val="accent5"/>
          </a:solidFill>
          <a:ln>
            <a:solidFill>
              <a:schemeClr val="accent5">
                <a:lumMod val="50000"/>
              </a:schemeClr>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Mistr Jan Hus na hranici v Kostnici 1415</a:t>
            </a:r>
          </a:p>
        </p:txBody>
      </p:sp>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latin typeface="Times New Roman" pitchFamily="18" charset="0"/>
                <a:cs typeface="Times New Roman" pitchFamily="18" charset="0"/>
              </a:rPr>
              <a:t>Mistr Jan Hus</a:t>
            </a:r>
            <a:endParaRPr lang="cs-CZ" sz="3600" b="1" u="sng" dirty="0">
              <a:solidFill>
                <a:schemeClr val="bg1"/>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normAutofit lnSpcReduction="10000"/>
          </a:bodyPr>
          <a:lstStyle/>
          <a:p>
            <a:pPr algn="ctr">
              <a:buNone/>
            </a:pPr>
            <a:r>
              <a:rPr lang="cs-CZ" b="1" i="1" dirty="0" smtClean="0">
                <a:effectLst>
                  <a:outerShdw blurRad="38100" dist="38100" dir="2700000" algn="tl">
                    <a:srgbClr val="000000">
                      <a:alpha val="43137"/>
                    </a:srgbClr>
                  </a:outerShdw>
                </a:effectLst>
              </a:rPr>
              <a:t>"</a:t>
            </a:r>
            <a:r>
              <a:rPr lang="cs-CZ" sz="2800" b="1" i="1" dirty="0" smtClean="0">
                <a:effectLst>
                  <a:outerShdw blurRad="38100" dist="38100" dir="2700000" algn="tl">
                    <a:srgbClr val="000000">
                      <a:alpha val="43137"/>
                    </a:srgbClr>
                  </a:outerShdw>
                </a:effectLst>
              </a:rPr>
              <a:t>Protož věrný křesťane, hledej pravdy,</a:t>
            </a:r>
          </a:p>
          <a:p>
            <a:pPr algn="ctr">
              <a:buNone/>
            </a:pPr>
            <a:r>
              <a:rPr lang="cs-CZ" sz="2800" b="1" i="1" dirty="0" smtClean="0">
                <a:effectLst>
                  <a:outerShdw blurRad="38100" dist="38100" dir="2700000" algn="tl">
                    <a:srgbClr val="000000">
                      <a:alpha val="43137"/>
                    </a:srgbClr>
                  </a:outerShdw>
                </a:effectLst>
              </a:rPr>
              <a:t>slyš pravdu, </a:t>
            </a:r>
          </a:p>
          <a:p>
            <a:pPr algn="ctr">
              <a:buNone/>
            </a:pPr>
            <a:r>
              <a:rPr lang="cs-CZ" sz="2800" b="1" i="1" dirty="0" smtClean="0">
                <a:effectLst>
                  <a:outerShdw blurRad="38100" dist="38100" dir="2700000" algn="tl">
                    <a:srgbClr val="000000">
                      <a:alpha val="43137"/>
                    </a:srgbClr>
                  </a:outerShdw>
                </a:effectLst>
              </a:rPr>
              <a:t>uč se pravdě, </a:t>
            </a:r>
          </a:p>
          <a:p>
            <a:pPr algn="ctr">
              <a:buNone/>
            </a:pPr>
            <a:r>
              <a:rPr lang="cs-CZ" sz="2800" b="1" i="1" dirty="0" smtClean="0">
                <a:effectLst>
                  <a:outerShdw blurRad="38100" dist="38100" dir="2700000" algn="tl">
                    <a:srgbClr val="000000">
                      <a:alpha val="43137"/>
                    </a:srgbClr>
                  </a:outerShdw>
                </a:effectLst>
              </a:rPr>
              <a:t>miluj pravdu, </a:t>
            </a:r>
          </a:p>
          <a:p>
            <a:pPr algn="ctr">
              <a:buNone/>
            </a:pPr>
            <a:r>
              <a:rPr lang="cs-CZ" sz="2800" b="1" i="1" dirty="0" smtClean="0">
                <a:effectLst>
                  <a:outerShdw blurRad="38100" dist="38100" dir="2700000" algn="tl">
                    <a:srgbClr val="000000">
                      <a:alpha val="43137"/>
                    </a:srgbClr>
                  </a:outerShdw>
                </a:effectLst>
              </a:rPr>
              <a:t>drž pravdu,</a:t>
            </a:r>
          </a:p>
          <a:p>
            <a:pPr algn="ctr">
              <a:buNone/>
            </a:pPr>
            <a:r>
              <a:rPr lang="cs-CZ" sz="2800" b="1" i="1" dirty="0" smtClean="0">
                <a:effectLst>
                  <a:outerShdw blurRad="38100" dist="38100" dir="2700000" algn="tl">
                    <a:srgbClr val="000000">
                      <a:alpha val="43137"/>
                    </a:srgbClr>
                  </a:outerShdw>
                </a:effectLst>
              </a:rPr>
              <a:t>braň pravdu až do smrti,</a:t>
            </a:r>
          </a:p>
          <a:p>
            <a:pPr algn="ctr">
              <a:buNone/>
            </a:pPr>
            <a:r>
              <a:rPr lang="cs-CZ" sz="2800" b="1" i="1" dirty="0" smtClean="0">
                <a:effectLst>
                  <a:outerShdw blurRad="38100" dist="38100" dir="2700000" algn="tl">
                    <a:srgbClr val="000000">
                      <a:alpha val="43137"/>
                    </a:srgbClr>
                  </a:outerShdw>
                </a:effectLst>
              </a:rPr>
              <a:t> neboť pravda tě  osvobodí</a:t>
            </a:r>
            <a:r>
              <a:rPr lang="cs-CZ" b="1" i="1" dirty="0" smtClean="0">
                <a:effectLst>
                  <a:outerShdw blurRad="38100" dist="38100" dir="2700000" algn="tl">
                    <a:srgbClr val="000000">
                      <a:alpha val="43137"/>
                    </a:srgbClr>
                  </a:outerShdw>
                </a:effectLst>
              </a:rPr>
              <a:t>..." </a:t>
            </a:r>
            <a:endParaRPr lang="cs-CZ" b="1" dirty="0">
              <a:effectLst>
                <a:outerShdw blurRad="38100" dist="38100" dir="2700000" algn="tl">
                  <a:srgbClr val="000000">
                    <a:alpha val="43137"/>
                  </a:srgbClr>
                </a:outerShdw>
              </a:effectLst>
            </a:endParaRPr>
          </a:p>
        </p:txBody>
      </p:sp>
      <p:sp>
        <p:nvSpPr>
          <p:cNvPr id="4" name="Zástupný symbol pro obsah 3"/>
          <p:cNvSpPr>
            <a:spLocks noGrp="1"/>
          </p:cNvSpPr>
          <p:nvPr>
            <p:ph sz="half" idx="2"/>
          </p:nvPr>
        </p:nvSpPr>
        <p:spPr>
          <a:xfrm>
            <a:off x="4648200" y="857232"/>
            <a:ext cx="4059936" cy="5238768"/>
          </a:xfrm>
        </p:spPr>
        <p:txBody>
          <a:bodyPr>
            <a:normAutofit lnSpcReduction="10000"/>
          </a:bodyPr>
          <a:lstStyle/>
          <a:p>
            <a:pPr algn="ctr"/>
            <a:r>
              <a:rPr lang="cs-CZ" dirty="0" smtClean="0"/>
              <a:t> </a:t>
            </a:r>
          </a:p>
          <a:p>
            <a:pPr algn="ctr">
              <a:buNone/>
            </a:pPr>
            <a:r>
              <a:rPr lang="cs-CZ" sz="2800" b="1" u="sng" dirty="0" smtClean="0">
                <a:solidFill>
                  <a:schemeClr val="bg1"/>
                </a:solidFill>
              </a:rPr>
              <a:t>Dokážeš vysvětlit tato slova?</a:t>
            </a:r>
          </a:p>
          <a:p>
            <a:pPr algn="ctr"/>
            <a:endParaRPr lang="cs-CZ" sz="2800" b="1" u="sng" dirty="0" smtClean="0">
              <a:solidFill>
                <a:schemeClr val="bg1"/>
              </a:solidFill>
            </a:endParaRPr>
          </a:p>
          <a:p>
            <a:pPr algn="ctr"/>
            <a:endParaRPr lang="cs-CZ" sz="2800" b="1" u="sng" dirty="0" smtClean="0">
              <a:solidFill>
                <a:schemeClr val="bg1"/>
              </a:solidFill>
            </a:endParaRPr>
          </a:p>
          <a:p>
            <a:pPr algn="ctr"/>
            <a:endParaRPr lang="cs-CZ" sz="2800" b="1" u="sng" dirty="0" smtClean="0">
              <a:solidFill>
                <a:schemeClr val="bg1"/>
              </a:solidFill>
            </a:endParaRPr>
          </a:p>
          <a:p>
            <a:pPr algn="ctr"/>
            <a:endParaRPr lang="cs-CZ" sz="2800" b="1" u="sng" dirty="0" smtClean="0">
              <a:solidFill>
                <a:schemeClr val="bg1"/>
              </a:solidFill>
            </a:endParaRPr>
          </a:p>
          <a:p>
            <a:pPr algn="ctr"/>
            <a:endParaRPr lang="cs-CZ" sz="2800" b="1" u="sng" dirty="0" smtClean="0">
              <a:solidFill>
                <a:schemeClr val="bg1"/>
              </a:solidFill>
            </a:endParaRPr>
          </a:p>
          <a:p>
            <a:pPr algn="ctr"/>
            <a:endParaRPr lang="cs-CZ" sz="2800" b="1" u="sng" dirty="0" smtClean="0">
              <a:solidFill>
                <a:schemeClr val="bg1"/>
              </a:solidFill>
            </a:endParaRPr>
          </a:p>
          <a:p>
            <a:pPr algn="ctr"/>
            <a:endParaRPr lang="cs-CZ" sz="2400" dirty="0" smtClean="0"/>
          </a:p>
          <a:p>
            <a:pPr algn="ctr"/>
            <a:r>
              <a:rPr lang="cs-CZ" sz="2400" b="1" dirty="0" smtClean="0"/>
              <a:t>Kostnice - památník na místě Husova upálení</a:t>
            </a:r>
            <a:endParaRPr lang="cs-CZ" sz="2400" b="1" u="sng" dirty="0">
              <a:solidFill>
                <a:schemeClr val="bg1"/>
              </a:solidFill>
            </a:endParaRPr>
          </a:p>
        </p:txBody>
      </p:sp>
      <p:pic>
        <p:nvPicPr>
          <p:cNvPr id="3074" name="Picture 2"/>
          <p:cNvPicPr>
            <a:picLocks noChangeAspect="1" noChangeArrowheads="1"/>
          </p:cNvPicPr>
          <p:nvPr/>
        </p:nvPicPr>
        <p:blipFill>
          <a:blip r:embed="rId3"/>
          <a:srcRect/>
          <a:stretch>
            <a:fillRect/>
          </a:stretch>
        </p:blipFill>
        <p:spPr bwMode="auto">
          <a:xfrm>
            <a:off x="4643438" y="2285992"/>
            <a:ext cx="4071966" cy="3053975"/>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wipe(down)">
                                      <p:cBhvr>
                                        <p:cTn id="42" dur="5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wipe(down)">
                                      <p:cBhvr>
                                        <p:cTn id="47" dur="5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wipe(down)">
                                      <p:cBhvr>
                                        <p:cTn id="5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smtClean="0">
                <a:solidFill>
                  <a:schemeClr val="bg1"/>
                </a:solidFill>
              </a:rPr>
              <a:t>Dějiny udatného českého národa</a:t>
            </a:r>
            <a:endParaRPr lang="cs-CZ" sz="3600" b="1" dirty="0">
              <a:solidFill>
                <a:schemeClr val="bg1"/>
              </a:solidFill>
            </a:endParaRPr>
          </a:p>
        </p:txBody>
      </p:sp>
      <p:sp>
        <p:nvSpPr>
          <p:cNvPr id="3" name="Zástupný symbol pro obsah 2"/>
          <p:cNvSpPr>
            <a:spLocks noGrp="1"/>
          </p:cNvSpPr>
          <p:nvPr>
            <p:ph sz="half" idx="1"/>
          </p:nvPr>
        </p:nvSpPr>
        <p:spPr/>
        <p:txBody>
          <a:bodyPr>
            <a:normAutofit/>
          </a:bodyPr>
          <a:lstStyle/>
          <a:p>
            <a:pPr algn="ctr"/>
            <a:r>
              <a:rPr lang="cs-CZ" sz="3200" b="1" dirty="0" smtClean="0">
                <a:solidFill>
                  <a:srgbClr val="7030A0"/>
                </a:solidFill>
              </a:rPr>
              <a:t>http://www.ceskatelevize.cz/ivysilani/10177109865-dejiny-udatneho-ceskeho-naroda/208552116230042-jan-hus/</a:t>
            </a:r>
            <a:endParaRPr lang="cs-CZ" sz="3200" b="1" dirty="0">
              <a:solidFill>
                <a:srgbClr val="7030A0"/>
              </a:solidFill>
            </a:endParaRPr>
          </a:p>
        </p:txBody>
      </p:sp>
      <p:sp>
        <p:nvSpPr>
          <p:cNvPr id="4" name="Zástupný symbol pro obsah 3"/>
          <p:cNvSpPr>
            <a:spLocks noGrp="1"/>
          </p:cNvSpPr>
          <p:nvPr>
            <p:ph sz="half" idx="2"/>
          </p:nvPr>
        </p:nvSpPr>
        <p:spPr/>
        <p:txBody>
          <a:bodyPr/>
          <a:lstStyle/>
          <a:p>
            <a:endParaRPr lang="cs-CZ" dirty="0"/>
          </a:p>
        </p:txBody>
      </p:sp>
      <p:pic>
        <p:nvPicPr>
          <p:cNvPr id="1026" name="Picture 2" descr="C:\Users\Aja\Desktop\Výstřižek.PNG"/>
          <p:cNvPicPr>
            <a:picLocks noChangeAspect="1" noChangeArrowheads="1"/>
          </p:cNvPicPr>
          <p:nvPr/>
        </p:nvPicPr>
        <p:blipFill>
          <a:blip r:embed="rId3"/>
          <a:srcRect/>
          <a:stretch>
            <a:fillRect/>
          </a:stretch>
        </p:blipFill>
        <p:spPr bwMode="auto">
          <a:xfrm>
            <a:off x="4357686" y="1357298"/>
            <a:ext cx="4500594" cy="5072098"/>
          </a:xfrm>
          <a:prstGeom prst="rect">
            <a:avLst/>
          </a:prstGeom>
          <a:noFill/>
        </p:spPr>
      </p:pic>
    </p:spTree>
  </p:cSld>
  <p:clrMapOvr>
    <a:masterClrMapping/>
  </p:clrMapOvr>
  <p:transition spd="slow">
    <p:newsflash/>
    <p:sndAc>
      <p:stSnd>
        <p:snd r:embed="rId2" name="whoosh.wav"/>
      </p:stSnd>
    </p:sndAc>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latin typeface="Times New Roman" pitchFamily="18" charset="0"/>
                <a:cs typeface="Times New Roman" pitchFamily="18" charset="0"/>
              </a:rPr>
              <a:t>Defenestrace</a:t>
            </a:r>
            <a:endParaRPr lang="cs-CZ" sz="3600" b="1" u="sng" dirty="0">
              <a:solidFill>
                <a:schemeClr val="bg1"/>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524000"/>
            <a:ext cx="4829180" cy="4572000"/>
          </a:xfrm>
        </p:spPr>
        <p:txBody>
          <a:bodyPr>
            <a:normAutofit fontScale="92500"/>
          </a:bodyPr>
          <a:lstStyle/>
          <a:p>
            <a:pPr algn="ctr">
              <a:buNone/>
            </a:pPr>
            <a:r>
              <a:rPr lang="cs-CZ" dirty="0" smtClean="0"/>
              <a:t>   První pražská defenestrace se odehrála r. 1419.  </a:t>
            </a:r>
          </a:p>
          <a:p>
            <a:pPr algn="ctr">
              <a:buNone/>
            </a:pPr>
            <a:r>
              <a:rPr lang="cs-CZ" dirty="0" smtClean="0"/>
              <a:t>   Dav vedený  J.Želivským  před Novoměstskou radnicí se dožadoval propuštění vězněných stoupenců přijímání podobojí. Výsledek je všeobecně znám: někteří konšelé byli po útoku na radnici vyhozeni okny a ubiti. Tato brutální a krvavá událost stála na počátku období, které dnes nazýváme husitské války.</a:t>
            </a:r>
            <a:endParaRPr lang="cs-CZ" dirty="0"/>
          </a:p>
        </p:txBody>
      </p:sp>
      <p:sp>
        <p:nvSpPr>
          <p:cNvPr id="4" name="Zástupný symbol pro obsah 3"/>
          <p:cNvSpPr>
            <a:spLocks noGrp="1"/>
          </p:cNvSpPr>
          <p:nvPr>
            <p:ph sz="half" idx="2"/>
          </p:nvPr>
        </p:nvSpPr>
        <p:spPr/>
        <p:txBody>
          <a:bodyPr>
            <a:normAutofit fontScale="92500"/>
          </a:bodyPr>
          <a:lstStyle/>
          <a:p>
            <a:pPr>
              <a:buNone/>
            </a:pPr>
            <a:r>
              <a:rPr lang="cs-CZ" dirty="0" smtClean="0"/>
              <a:t>        .</a:t>
            </a:r>
            <a:endParaRPr lang="cs-CZ" dirty="0"/>
          </a:p>
        </p:txBody>
      </p:sp>
      <p:pic>
        <p:nvPicPr>
          <p:cNvPr id="4098" name="Picture 2"/>
          <p:cNvPicPr>
            <a:picLocks noChangeAspect="1" noChangeArrowheads="1"/>
          </p:cNvPicPr>
          <p:nvPr/>
        </p:nvPicPr>
        <p:blipFill>
          <a:blip r:embed="rId3"/>
          <a:srcRect/>
          <a:stretch>
            <a:fillRect/>
          </a:stretch>
        </p:blipFill>
        <p:spPr bwMode="auto">
          <a:xfrm>
            <a:off x="5429256" y="1467702"/>
            <a:ext cx="3286148" cy="4675942"/>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latin typeface="Times New Roman" pitchFamily="18" charset="0"/>
                <a:cs typeface="Times New Roman" pitchFamily="18" charset="0"/>
              </a:rPr>
              <a:t>Husitský chorál</a:t>
            </a:r>
            <a:endParaRPr lang="cs-CZ" sz="3600" b="1" u="sng" dirty="0">
              <a:solidFill>
                <a:schemeClr val="bg1"/>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lstStyle/>
          <a:p>
            <a:pPr algn="ctr"/>
            <a:r>
              <a:rPr lang="cs-CZ" b="1" dirty="0" smtClean="0">
                <a:solidFill>
                  <a:schemeClr val="bg1"/>
                </a:solidFill>
              </a:rPr>
              <a:t>KTOŽ JSÚ BOŽÍ BOJOVNÍCI (poč. 20. let 15. stol.)</a:t>
            </a:r>
            <a:br>
              <a:rPr lang="cs-CZ" b="1" dirty="0" smtClean="0">
                <a:solidFill>
                  <a:schemeClr val="bg1"/>
                </a:solidFill>
              </a:rPr>
            </a:br>
            <a:r>
              <a:rPr lang="cs-CZ" b="1" dirty="0" smtClean="0">
                <a:solidFill>
                  <a:schemeClr val="bg1"/>
                </a:solidFill>
              </a:rPr>
              <a:t> </a:t>
            </a:r>
            <a:r>
              <a:rPr lang="cs-CZ" dirty="0" smtClean="0"/>
              <a:t/>
            </a:r>
            <a:br>
              <a:rPr lang="cs-CZ" dirty="0" smtClean="0"/>
            </a:br>
            <a:r>
              <a:rPr lang="cs-CZ" b="1" i="1" dirty="0" smtClean="0">
                <a:effectLst>
                  <a:outerShdw blurRad="38100" dist="38100" dir="2700000" algn="tl">
                    <a:srgbClr val="000000">
                      <a:alpha val="43137"/>
                    </a:srgbClr>
                  </a:outerShdw>
                </a:effectLst>
              </a:rPr>
              <a:t>Ktož jsú boží bojovníci</a:t>
            </a:r>
            <a:br>
              <a:rPr lang="cs-CZ" b="1" i="1" dirty="0" smtClean="0">
                <a:effectLst>
                  <a:outerShdw blurRad="38100" dist="38100" dir="2700000" algn="tl">
                    <a:srgbClr val="000000">
                      <a:alpha val="43137"/>
                    </a:srgbClr>
                  </a:outerShdw>
                </a:effectLst>
              </a:rPr>
            </a:br>
            <a:r>
              <a:rPr lang="cs-CZ" b="1" i="1" dirty="0" smtClean="0">
                <a:effectLst>
                  <a:outerShdw blurRad="38100" dist="38100" dir="2700000" algn="tl">
                    <a:srgbClr val="000000">
                      <a:alpha val="43137"/>
                    </a:srgbClr>
                  </a:outerShdw>
                </a:effectLst>
              </a:rPr>
              <a:t>a zákona jeho,</a:t>
            </a:r>
            <a:br>
              <a:rPr lang="cs-CZ" b="1" i="1" dirty="0" smtClean="0">
                <a:effectLst>
                  <a:outerShdw blurRad="38100" dist="38100" dir="2700000" algn="tl">
                    <a:srgbClr val="000000">
                      <a:alpha val="43137"/>
                    </a:srgbClr>
                  </a:outerShdw>
                </a:effectLst>
              </a:rPr>
            </a:br>
            <a:r>
              <a:rPr lang="cs-CZ" b="1" i="1" dirty="0" smtClean="0">
                <a:effectLst>
                  <a:outerShdw blurRad="38100" dist="38100" dir="2700000" algn="tl">
                    <a:srgbClr val="000000">
                      <a:alpha val="43137"/>
                    </a:srgbClr>
                  </a:outerShdw>
                </a:effectLst>
              </a:rPr>
              <a:t>prostež od boha pomoci</a:t>
            </a:r>
            <a:br>
              <a:rPr lang="cs-CZ" b="1" i="1" dirty="0" smtClean="0">
                <a:effectLst>
                  <a:outerShdw blurRad="38100" dist="38100" dir="2700000" algn="tl">
                    <a:srgbClr val="000000">
                      <a:alpha val="43137"/>
                    </a:srgbClr>
                  </a:outerShdw>
                </a:effectLst>
              </a:rPr>
            </a:br>
            <a:r>
              <a:rPr lang="cs-CZ" b="1" i="1" dirty="0" smtClean="0">
                <a:effectLst>
                  <a:outerShdw blurRad="38100" dist="38100" dir="2700000" algn="tl">
                    <a:srgbClr val="000000">
                      <a:alpha val="43137"/>
                    </a:srgbClr>
                  </a:outerShdw>
                </a:effectLst>
              </a:rPr>
              <a:t>a dúfajte v něho,</a:t>
            </a:r>
            <a:br>
              <a:rPr lang="cs-CZ" b="1" i="1" dirty="0" smtClean="0">
                <a:effectLst>
                  <a:outerShdw blurRad="38100" dist="38100" dir="2700000" algn="tl">
                    <a:srgbClr val="000000">
                      <a:alpha val="43137"/>
                    </a:srgbClr>
                  </a:outerShdw>
                </a:effectLst>
              </a:rPr>
            </a:br>
            <a:r>
              <a:rPr lang="cs-CZ" b="1" i="1" dirty="0" smtClean="0">
                <a:effectLst>
                  <a:outerShdw blurRad="38100" dist="38100" dir="2700000" algn="tl">
                    <a:srgbClr val="000000">
                      <a:alpha val="43137"/>
                    </a:srgbClr>
                  </a:outerShdw>
                </a:effectLst>
              </a:rPr>
              <a:t>že konečně vždycky s ním svítězíte.</a:t>
            </a:r>
            <a:endParaRPr lang="cs-CZ" b="1" i="1" dirty="0">
              <a:effectLst>
                <a:outerShdw blurRad="38100" dist="38100" dir="2700000" algn="tl">
                  <a:srgbClr val="000000">
                    <a:alpha val="43137"/>
                  </a:srgbClr>
                </a:outerShdw>
              </a:effectLst>
            </a:endParaRPr>
          </a:p>
        </p:txBody>
      </p:sp>
      <p:sp>
        <p:nvSpPr>
          <p:cNvPr id="4" name="Zástupný symbol pro obsah 3"/>
          <p:cNvSpPr>
            <a:spLocks noGrp="1"/>
          </p:cNvSpPr>
          <p:nvPr>
            <p:ph sz="half" idx="2"/>
          </p:nvPr>
        </p:nvSpPr>
        <p:spPr/>
        <p:txBody>
          <a:bodyPr/>
          <a:lstStyle/>
          <a:p>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t>                .</a:t>
            </a:r>
            <a:endParaRPr lang="cs-CZ" dirty="0"/>
          </a:p>
        </p:txBody>
      </p:sp>
      <p:pic>
        <p:nvPicPr>
          <p:cNvPr id="5122" name="Picture 2"/>
          <p:cNvPicPr>
            <a:picLocks noChangeAspect="1" noChangeArrowheads="1"/>
          </p:cNvPicPr>
          <p:nvPr/>
        </p:nvPicPr>
        <p:blipFill>
          <a:blip r:embed="rId3"/>
          <a:srcRect/>
          <a:stretch>
            <a:fillRect/>
          </a:stretch>
        </p:blipFill>
        <p:spPr bwMode="auto">
          <a:xfrm>
            <a:off x="4857752" y="1357298"/>
            <a:ext cx="3405198" cy="3609510"/>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7" name="Slunce 6"/>
          <p:cNvSpPr/>
          <p:nvPr/>
        </p:nvSpPr>
        <p:spPr>
          <a:xfrm>
            <a:off x="1000100" y="1571612"/>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4">
                                            <p:txEl>
                                              <p:pRg st="5" end="5"/>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pPr lvl="0">
              <a:buNone/>
            </a:pPr>
            <a:r>
              <a:rPr lang="cs-CZ" dirty="0" smtClean="0"/>
              <a:t>	</a:t>
            </a:r>
            <a:r>
              <a:rPr lang="cs-CZ" b="1" u="sng" dirty="0" smtClean="0">
                <a:latin typeface="Times New Roman" pitchFamily="18" charset="0"/>
                <a:cs typeface="Times New Roman" pitchFamily="18" charset="0"/>
              </a:rPr>
              <a:t>Místa bitev zakresli do mapy a připiš, jestli je pro husity vítězná či prohraná.</a:t>
            </a:r>
            <a:endParaRPr lang="cs-CZ" dirty="0" smtClean="0">
              <a:latin typeface="Times New Roman" pitchFamily="18" charset="0"/>
              <a:cs typeface="Times New Roman" pitchFamily="18" charset="0"/>
            </a:endParaRPr>
          </a:p>
          <a:p>
            <a:pPr>
              <a:buNone/>
            </a:pPr>
            <a:r>
              <a:rPr lang="cs-CZ" b="1" dirty="0" smtClean="0"/>
              <a:t> </a:t>
            </a:r>
            <a:r>
              <a:rPr lang="cs-CZ" dirty="0" smtClean="0"/>
              <a:t> </a:t>
            </a:r>
          </a:p>
          <a:p>
            <a:endParaRPr lang="cs-CZ" dirty="0"/>
          </a:p>
        </p:txBody>
      </p:sp>
      <p:sp>
        <p:nvSpPr>
          <p:cNvPr id="3" name="Nadpis 2"/>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sz="4400" b="1" u="sng" dirty="0" smtClean="0">
                <a:solidFill>
                  <a:schemeClr val="bg1"/>
                </a:solidFill>
                <a:latin typeface="Times New Roman" pitchFamily="18" charset="0"/>
                <a:cs typeface="Times New Roman" pitchFamily="18" charset="0"/>
              </a:rPr>
              <a:t>Husitské bitvy</a:t>
            </a:r>
            <a:endParaRPr lang="cs-CZ" sz="4400" b="1" u="sng" dirty="0">
              <a:solidFill>
                <a:schemeClr val="bg1"/>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1571604" y="2714620"/>
            <a:ext cx="6072230" cy="3714776"/>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lnSpcReduction="10000"/>
          </a:bodyPr>
          <a:lstStyle/>
          <a:p>
            <a:pPr lvl="0">
              <a:buNone/>
            </a:pPr>
            <a:r>
              <a:rPr lang="cs-CZ" b="1" u="sng" dirty="0" smtClean="0">
                <a:latin typeface="Times New Roman" pitchFamily="18" charset="0"/>
                <a:cs typeface="Times New Roman" pitchFamily="18" charset="0"/>
              </a:rPr>
              <a:t>Vysvětli následující termíny ve spojení s husitstvím.</a:t>
            </a:r>
            <a:endParaRPr lang="cs-CZ" b="1" dirty="0" smtClean="0">
              <a:latin typeface="Times New Roman" pitchFamily="18" charset="0"/>
              <a:cs typeface="Times New Roman" pitchFamily="18" charset="0"/>
            </a:endParaRPr>
          </a:p>
          <a:p>
            <a:pPr>
              <a:buNone/>
            </a:pPr>
            <a:r>
              <a:rPr lang="cs-CZ" b="1" dirty="0" smtClean="0">
                <a:latin typeface="Times New Roman" pitchFamily="18" charset="0"/>
                <a:cs typeface="Times New Roman" pitchFamily="18" charset="0"/>
              </a:rPr>
              <a:t> </a:t>
            </a:r>
          </a:p>
          <a:p>
            <a:r>
              <a:rPr lang="cs-CZ" sz="2800" b="1" dirty="0" smtClean="0">
                <a:solidFill>
                  <a:schemeClr val="bg1"/>
                </a:solidFill>
                <a:latin typeface="Times New Roman" pitchFamily="18" charset="0"/>
                <a:cs typeface="Times New Roman" pitchFamily="18" charset="0"/>
              </a:rPr>
              <a:t>sirotci-</a:t>
            </a:r>
          </a:p>
          <a:p>
            <a:r>
              <a:rPr lang="cs-CZ" sz="2800" b="1" dirty="0" smtClean="0">
                <a:solidFill>
                  <a:schemeClr val="bg1"/>
                </a:solidFill>
                <a:latin typeface="Times New Roman" pitchFamily="18" charset="0"/>
                <a:cs typeface="Times New Roman" pitchFamily="18" charset="0"/>
              </a:rPr>
              <a:t>spanilé jízdy –</a:t>
            </a:r>
          </a:p>
          <a:p>
            <a:r>
              <a:rPr lang="cs-CZ" sz="2800" b="1" dirty="0" smtClean="0">
                <a:solidFill>
                  <a:schemeClr val="bg1"/>
                </a:solidFill>
                <a:latin typeface="Times New Roman" pitchFamily="18" charset="0"/>
                <a:cs typeface="Times New Roman" pitchFamily="18" charset="0"/>
              </a:rPr>
              <a:t>křížová výprava –</a:t>
            </a:r>
          </a:p>
          <a:p>
            <a:r>
              <a:rPr lang="cs-CZ" sz="2800" b="1" dirty="0" smtClean="0">
                <a:solidFill>
                  <a:schemeClr val="bg1"/>
                </a:solidFill>
                <a:latin typeface="Times New Roman" pitchFamily="18" charset="0"/>
                <a:cs typeface="Times New Roman" pitchFamily="18" charset="0"/>
              </a:rPr>
              <a:t>přijímání podobojí –</a:t>
            </a:r>
          </a:p>
          <a:p>
            <a:r>
              <a:rPr lang="cs-CZ" sz="2800" b="1" dirty="0" smtClean="0">
                <a:solidFill>
                  <a:schemeClr val="bg1"/>
                </a:solidFill>
                <a:latin typeface="Times New Roman" pitchFamily="18" charset="0"/>
                <a:cs typeface="Times New Roman" pitchFamily="18" charset="0"/>
              </a:rPr>
              <a:t>čtyři pražské artikule</a:t>
            </a:r>
          </a:p>
          <a:p>
            <a:r>
              <a:rPr lang="cs-CZ" sz="2800" b="1" dirty="0" smtClean="0">
                <a:solidFill>
                  <a:schemeClr val="bg1"/>
                </a:solidFill>
                <a:latin typeface="Times New Roman" pitchFamily="18" charset="0"/>
                <a:cs typeface="Times New Roman" pitchFamily="18" charset="0"/>
              </a:rPr>
              <a:t>defenestrace –</a:t>
            </a:r>
          </a:p>
          <a:p>
            <a:r>
              <a:rPr lang="cs-CZ" sz="2800" b="1" dirty="0" smtClean="0">
                <a:solidFill>
                  <a:schemeClr val="bg1"/>
                </a:solidFill>
                <a:latin typeface="Times New Roman" pitchFamily="18" charset="0"/>
                <a:cs typeface="Times New Roman" pitchFamily="18" charset="0"/>
              </a:rPr>
              <a:t>Tábor –</a:t>
            </a:r>
          </a:p>
          <a:p>
            <a:pPr>
              <a:buNone/>
            </a:pPr>
            <a:r>
              <a:rPr lang="cs-CZ" sz="2800" b="1" dirty="0" smtClean="0">
                <a:solidFill>
                  <a:schemeClr val="bg1"/>
                </a:solidFill>
                <a:latin typeface="Times New Roman" pitchFamily="18" charset="0"/>
                <a:cs typeface="Times New Roman" pitchFamily="18" charset="0"/>
              </a:rPr>
              <a:t> </a:t>
            </a:r>
          </a:p>
          <a:p>
            <a:pPr>
              <a:buNone/>
            </a:pPr>
            <a:endParaRPr lang="cs-CZ" dirty="0"/>
          </a:p>
        </p:txBody>
      </p:sp>
      <p:sp>
        <p:nvSpPr>
          <p:cNvPr id="3" name="Nadpis 2"/>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sz="4400" b="1" u="sng" dirty="0" smtClean="0">
                <a:solidFill>
                  <a:schemeClr val="bg1"/>
                </a:solidFill>
                <a:latin typeface="Times New Roman" pitchFamily="18" charset="0"/>
                <a:cs typeface="Times New Roman" pitchFamily="18" charset="0"/>
              </a:rPr>
              <a:t>Pojmy</a:t>
            </a:r>
            <a:endParaRPr lang="cs-CZ" sz="4400" b="1" u="sng" dirty="0">
              <a:solidFill>
                <a:schemeClr val="bg1"/>
              </a:solidFill>
              <a:latin typeface="Times New Roman" pitchFamily="18" charset="0"/>
              <a:cs typeface="Times New Roman" pitchFamily="18" charset="0"/>
            </a:endParaRPr>
          </a:p>
        </p:txBody>
      </p:sp>
      <p:sp>
        <p:nvSpPr>
          <p:cNvPr id="4" name="Slunce 3"/>
          <p:cNvSpPr/>
          <p:nvPr/>
        </p:nvSpPr>
        <p:spPr>
          <a:xfrm>
            <a:off x="428596" y="5214950"/>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Slunce 4"/>
          <p:cNvSpPr/>
          <p:nvPr/>
        </p:nvSpPr>
        <p:spPr>
          <a:xfrm>
            <a:off x="428596" y="4714884"/>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Slunce 5"/>
          <p:cNvSpPr/>
          <p:nvPr/>
        </p:nvSpPr>
        <p:spPr>
          <a:xfrm>
            <a:off x="428596" y="4286256"/>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Slunce 6"/>
          <p:cNvSpPr/>
          <p:nvPr/>
        </p:nvSpPr>
        <p:spPr>
          <a:xfrm>
            <a:off x="428596" y="3857628"/>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Slunce 7"/>
          <p:cNvSpPr/>
          <p:nvPr/>
        </p:nvSpPr>
        <p:spPr>
          <a:xfrm>
            <a:off x="428596" y="3357562"/>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Slunce 8"/>
          <p:cNvSpPr/>
          <p:nvPr/>
        </p:nvSpPr>
        <p:spPr>
          <a:xfrm>
            <a:off x="428596" y="2928934"/>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Slunce 9"/>
          <p:cNvSpPr/>
          <p:nvPr/>
        </p:nvSpPr>
        <p:spPr>
          <a:xfrm>
            <a:off x="428596" y="2428868"/>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b="1" u="sng" dirty="0" smtClean="0">
                <a:solidFill>
                  <a:schemeClr val="bg1"/>
                </a:solidFill>
                <a:latin typeface="Times New Roman" pitchFamily="18" charset="0"/>
                <a:cs typeface="Times New Roman" pitchFamily="18" charset="0"/>
              </a:rPr>
              <a:t>Husitský prapor</a:t>
            </a:r>
            <a:endParaRPr lang="cs-CZ" b="1" u="sng" dirty="0">
              <a:solidFill>
                <a:schemeClr val="bg1"/>
              </a:solidFill>
              <a:latin typeface="Times New Roman" pitchFamily="18" charset="0"/>
              <a:cs typeface="Times New Roman" pitchFamily="18" charset="0"/>
            </a:endParaRPr>
          </a:p>
        </p:txBody>
      </p:sp>
      <p:sp>
        <p:nvSpPr>
          <p:cNvPr id="5" name="Zástupný symbol pro obsah 4"/>
          <p:cNvSpPr>
            <a:spLocks noGrp="1"/>
          </p:cNvSpPr>
          <p:nvPr>
            <p:ph sz="half" idx="1"/>
          </p:nvPr>
        </p:nvSpPr>
        <p:spPr/>
        <p:txBody>
          <a:bodyPr/>
          <a:lstStyle/>
          <a:p>
            <a:pPr lvl="0"/>
            <a:endParaRPr lang="cs-CZ" b="1" u="sng" dirty="0" smtClean="0"/>
          </a:p>
          <a:p>
            <a:pPr lvl="0"/>
            <a:r>
              <a:rPr lang="cs-CZ" b="1" u="sng" dirty="0" smtClean="0"/>
              <a:t>Nakresli husitský prapor. Nezapomeň zakreslit, co měli husité ve znaku.</a:t>
            </a:r>
          </a:p>
          <a:p>
            <a:pPr lvl="0"/>
            <a:endParaRPr lang="cs-CZ" b="1" u="sng" dirty="0" smtClean="0"/>
          </a:p>
          <a:p>
            <a:pPr lvl="0"/>
            <a:r>
              <a:rPr lang="cs-CZ" b="1" u="sng" dirty="0" smtClean="0"/>
              <a:t> Vysvětli, co tento symbol znamená.</a:t>
            </a:r>
            <a:endParaRPr lang="cs-CZ" dirty="0"/>
          </a:p>
        </p:txBody>
      </p:sp>
      <p:sp>
        <p:nvSpPr>
          <p:cNvPr id="7" name="Zástupný symbol pro obsah 6"/>
          <p:cNvSpPr>
            <a:spLocks noGrp="1"/>
          </p:cNvSpPr>
          <p:nvPr>
            <p:ph sz="half" idx="2"/>
          </p:nvPr>
        </p:nvSpPr>
        <p:spPr/>
        <p:txBody>
          <a:bodyPr/>
          <a:lstStyle/>
          <a:p>
            <a:endParaRPr lang="cs-CZ" dirty="0"/>
          </a:p>
        </p:txBody>
      </p:sp>
      <p:pic>
        <p:nvPicPr>
          <p:cNvPr id="1026" name="Picture 2"/>
          <p:cNvPicPr>
            <a:picLocks noChangeAspect="1" noChangeArrowheads="1"/>
          </p:cNvPicPr>
          <p:nvPr/>
        </p:nvPicPr>
        <p:blipFill>
          <a:blip r:embed="rId3"/>
          <a:srcRect/>
          <a:stretch>
            <a:fillRect/>
          </a:stretch>
        </p:blipFill>
        <p:spPr bwMode="auto">
          <a:xfrm>
            <a:off x="4643438" y="1357298"/>
            <a:ext cx="4071966" cy="4929222"/>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6" name="Slunce 5"/>
          <p:cNvSpPr/>
          <p:nvPr/>
        </p:nvSpPr>
        <p:spPr>
          <a:xfrm>
            <a:off x="428596" y="4214818"/>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Slunce 7"/>
          <p:cNvSpPr/>
          <p:nvPr/>
        </p:nvSpPr>
        <p:spPr>
          <a:xfrm>
            <a:off x="428596" y="2143116"/>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sz="4400" b="1" u="sng" dirty="0" smtClean="0">
                <a:solidFill>
                  <a:schemeClr val="bg1"/>
                </a:solidFill>
                <a:latin typeface="Times New Roman" pitchFamily="18" charset="0"/>
                <a:cs typeface="Times New Roman" pitchFamily="18" charset="0"/>
              </a:rPr>
              <a:t>Bitva u Sudoměře</a:t>
            </a:r>
            <a:endParaRPr lang="cs-CZ" sz="4400" dirty="0"/>
          </a:p>
        </p:txBody>
      </p:sp>
      <p:sp>
        <p:nvSpPr>
          <p:cNvPr id="3" name="Zástupný symbol pro obsah 2"/>
          <p:cNvSpPr>
            <a:spLocks noGrp="1"/>
          </p:cNvSpPr>
          <p:nvPr>
            <p:ph sz="half" idx="1"/>
          </p:nvPr>
        </p:nvSpPr>
        <p:spPr/>
        <p:txBody>
          <a:bodyPr>
            <a:normAutofit fontScale="77500" lnSpcReduction="20000"/>
          </a:bodyPr>
          <a:lstStyle/>
          <a:p>
            <a:pPr algn="ctr"/>
            <a:r>
              <a:rPr lang="cs-CZ" i="1" dirty="0" smtClean="0"/>
              <a:t>Bratr Žižka prošel Sudoměří a táhl k rybníku, který se jmenuje Škaredý; dál už nemohl, a tak se tu sešikoval a vozy seřadil k hrázi. Tady se statečně bránil veliké přesile, protože je nepřátelé obklíčili kolem dokola, neboť rybník byl v té době bez vody. A šel mezi nimi jeden hlas, ať s nimi nebojují, ať jen jedou proti nim na koních, že je koně kopyty rozdupou. „Moje kopí je nebodá, můj meč je neseká, můj samostříl je nestřílí.“ A tak odtáhli na různé strany s hanbou a s velikou škodou.</a:t>
            </a:r>
            <a:r>
              <a:rPr lang="cs-CZ" dirty="0" smtClean="0"/>
              <a:t> </a:t>
            </a:r>
            <a:r>
              <a:rPr lang="cs-CZ" b="1" dirty="0" smtClean="0"/>
              <a:t>“</a:t>
            </a:r>
            <a:r>
              <a:rPr lang="cs-CZ" dirty="0" smtClean="0"/>
              <a:t> — Ze starých letopisů českých</a:t>
            </a:r>
            <a:endParaRPr lang="cs-CZ" dirty="0"/>
          </a:p>
        </p:txBody>
      </p:sp>
      <p:sp>
        <p:nvSpPr>
          <p:cNvPr id="4" name="Zástupný symbol pro obsah 3"/>
          <p:cNvSpPr>
            <a:spLocks noGrp="1"/>
          </p:cNvSpPr>
          <p:nvPr>
            <p:ph sz="half" idx="2"/>
          </p:nvPr>
        </p:nvSpPr>
        <p:spPr>
          <a:xfrm>
            <a:off x="4648200" y="857232"/>
            <a:ext cx="4059936" cy="5238768"/>
          </a:xfrm>
        </p:spPr>
        <p:txBody>
          <a:bodyPr>
            <a:normAutofit fontScale="77500" lnSpcReduction="20000"/>
          </a:bodyPr>
          <a:lstStyle/>
          <a:p>
            <a:pPr>
              <a:buNone/>
            </a:pPr>
            <a:r>
              <a:rPr lang="cs-CZ" sz="5400" b="1" u="sng" dirty="0" smtClean="0">
                <a:solidFill>
                  <a:schemeClr val="accent5">
                    <a:lumMod val="75000"/>
                  </a:schemeClr>
                </a:solidFill>
                <a:latin typeface="Times New Roman" pitchFamily="18" charset="0"/>
                <a:cs typeface="Times New Roman" pitchFamily="18" charset="0"/>
              </a:rPr>
              <a:t>    </a:t>
            </a:r>
          </a:p>
          <a:p>
            <a:pPr algn="ctr">
              <a:buNone/>
            </a:pPr>
            <a:r>
              <a:rPr lang="cs-CZ" sz="5400" b="1" u="sng" dirty="0" smtClean="0">
                <a:solidFill>
                  <a:schemeClr val="accent5">
                    <a:lumMod val="75000"/>
                  </a:schemeClr>
                </a:solidFill>
                <a:latin typeface="Times New Roman" pitchFamily="18" charset="0"/>
                <a:cs typeface="Times New Roman" pitchFamily="18" charset="0"/>
              </a:rPr>
              <a:t> </a:t>
            </a:r>
            <a:endParaRPr lang="cs-CZ" sz="5800" b="1" u="sng" dirty="0">
              <a:solidFill>
                <a:schemeClr val="accent5">
                  <a:lumMod val="75000"/>
                </a:schemeClr>
              </a:solidFill>
              <a:latin typeface="Times New Roman" pitchFamily="18" charset="0"/>
              <a:cs typeface="Times New Roman" pitchFamily="18" charset="0"/>
            </a:endParaRPr>
          </a:p>
        </p:txBody>
      </p:sp>
      <p:pic>
        <p:nvPicPr>
          <p:cNvPr id="5" name="Picture 2"/>
          <p:cNvPicPr>
            <a:picLocks noChangeAspect="1" noChangeArrowheads="1"/>
          </p:cNvPicPr>
          <p:nvPr/>
        </p:nvPicPr>
        <p:blipFill>
          <a:blip r:embed="rId3"/>
          <a:srcRect/>
          <a:stretch>
            <a:fillRect/>
          </a:stretch>
        </p:blipFill>
        <p:spPr bwMode="auto">
          <a:xfrm>
            <a:off x="4500562" y="2357430"/>
            <a:ext cx="4351822" cy="3500462"/>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6" name="Elipsa 5"/>
          <p:cNvSpPr/>
          <p:nvPr/>
        </p:nvSpPr>
        <p:spPr>
          <a:xfrm>
            <a:off x="4714876" y="1357298"/>
            <a:ext cx="3929090" cy="1271590"/>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cs-CZ" sz="3200" b="1" u="sng" dirty="0" smtClean="0">
                <a:solidFill>
                  <a:schemeClr val="bg1"/>
                </a:solidFill>
                <a:latin typeface="Times New Roman" pitchFamily="18" charset="0"/>
                <a:cs typeface="Times New Roman" pitchFamily="18" charset="0"/>
              </a:rPr>
              <a:t>25. března  1420</a:t>
            </a:r>
            <a:endParaRPr lang="cs-CZ" sz="3200" b="1" u="sng" dirty="0">
              <a:solidFill>
                <a:schemeClr val="bg1"/>
              </a:solidFill>
              <a:latin typeface="Times New Roman" pitchFamily="18" charset="0"/>
              <a:cs typeface="Times New Roman" pitchFamily="18" charset="0"/>
            </a:endParaRPr>
          </a:p>
        </p:txBody>
      </p:sp>
      <p:sp>
        <p:nvSpPr>
          <p:cNvPr id="7" name="Slunce 6"/>
          <p:cNvSpPr/>
          <p:nvPr/>
        </p:nvSpPr>
        <p:spPr>
          <a:xfrm>
            <a:off x="571472" y="1428736"/>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0" dur="1000" fill="hold"/>
                                        <p:tgtEl>
                                          <p:spTgt spid="5"/>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28" dur="1000" fill="hold"/>
                                        <p:tgtEl>
                                          <p:spTgt spid="6"/>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5" presetClass="entr" presetSubtype="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p:cTn id="3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40" dur="1000" fill="hold"/>
                                        <p:tgtEl>
                                          <p:spTgt spid="2"/>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u="sng" dirty="0" smtClean="0">
                <a:solidFill>
                  <a:schemeClr val="bg1"/>
                </a:solidFill>
                <a:latin typeface="Times New Roman" pitchFamily="18" charset="0"/>
                <a:cs typeface="Times New Roman" pitchFamily="18" charset="0"/>
              </a:rPr>
              <a:t>Bitva na Vítkově</a:t>
            </a:r>
            <a:endParaRPr lang="cs-CZ" sz="4000" b="1" u="sng" dirty="0">
              <a:solidFill>
                <a:schemeClr val="bg1"/>
              </a:solidFill>
              <a:latin typeface="Times New Roman" pitchFamily="18" charset="0"/>
              <a:cs typeface="Times New Roman" pitchFamily="18" charset="0"/>
            </a:endParaRPr>
          </a:p>
        </p:txBody>
      </p:sp>
      <p:sp>
        <p:nvSpPr>
          <p:cNvPr id="4" name="Zástupný symbol pro obsah 3"/>
          <p:cNvSpPr>
            <a:spLocks noGrp="1"/>
          </p:cNvSpPr>
          <p:nvPr>
            <p:ph sz="half" idx="2"/>
          </p:nvPr>
        </p:nvSpPr>
        <p:spPr/>
        <p:txBody>
          <a:bodyPr>
            <a:noAutofit/>
          </a:bodyPr>
          <a:lstStyle/>
          <a:p>
            <a:r>
              <a:rPr lang="cs-CZ" sz="2000" b="1" i="1" dirty="0" smtClean="0">
                <a:latin typeface="Times New Roman" pitchFamily="18" charset="0"/>
                <a:cs typeface="Times New Roman" pitchFamily="18" charset="0"/>
              </a:rPr>
              <a:t>Pak nazaytřie, v neděli po sv. Markétě, přikázal Sigmund šturmovati k Vítkové hoře, kterůž byl Žižka obsadil, nadělav srubov a přiekopuov hubených, k nimžto Němci míšenští a jiní cizozemci šturmovali; a byli vojskami přikryli všecko špitálské pole. A divně od Pražan odtud odehnáni a poraženi.  Vyšel z Prahy kněz s svátostí těla těla božieho s bratřími, a protivníci zaslyšíce zvonce, i skáčí shuory a tepů se; a tu zbitých bude na pět set.</a:t>
            </a:r>
            <a:r>
              <a:rPr lang="cs-CZ" sz="2000" b="1" dirty="0" smtClean="0">
                <a:latin typeface="Times New Roman" pitchFamily="18" charset="0"/>
                <a:cs typeface="Times New Roman" pitchFamily="18" charset="0"/>
              </a:rPr>
              <a:t> “</a:t>
            </a:r>
          </a:p>
          <a:p>
            <a:r>
              <a:rPr lang="cs-CZ" sz="2000" b="1" dirty="0" smtClean="0">
                <a:latin typeface="Times New Roman" pitchFamily="18" charset="0"/>
                <a:cs typeface="Times New Roman" pitchFamily="18" charset="0"/>
              </a:rPr>
              <a:t> — Staré letopisy české </a:t>
            </a:r>
            <a:endParaRPr lang="cs-CZ" sz="2000" b="1"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428596" y="2786058"/>
            <a:ext cx="4143404" cy="3338512"/>
          </a:xfrm>
          <a:prstGeom prst="rect">
            <a:avLst/>
          </a:prstGeom>
          <a:noFill/>
          <a:ln w="9525">
            <a:noFill/>
            <a:miter lim="800000"/>
            <a:headEnd/>
            <a:tailEnd/>
          </a:ln>
          <a:effectLst>
            <a:glow rad="228600">
              <a:schemeClr val="accent5">
                <a:satMod val="175000"/>
                <a:alpha val="40000"/>
              </a:schemeClr>
            </a:glow>
          </a:effectLst>
        </p:spPr>
      </p:pic>
      <p:sp>
        <p:nvSpPr>
          <p:cNvPr id="6" name="Zástupný symbol pro obsah 5"/>
          <p:cNvSpPr>
            <a:spLocks noGrp="1"/>
          </p:cNvSpPr>
          <p:nvPr>
            <p:ph sz="half" idx="1"/>
          </p:nvPr>
        </p:nvSpPr>
        <p:spPr>
          <a:xfrm>
            <a:off x="357158" y="1571612"/>
            <a:ext cx="4017102" cy="1404934"/>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buNone/>
            </a:pPr>
            <a:r>
              <a:rPr lang="cs-CZ" sz="3200" b="1" u="sng" dirty="0" smtClean="0">
                <a:solidFill>
                  <a:schemeClr val="bg1"/>
                </a:solidFill>
                <a:latin typeface="Times New Roman" pitchFamily="18" charset="0"/>
                <a:cs typeface="Times New Roman" pitchFamily="18" charset="0"/>
              </a:rPr>
              <a:t>14.července  1420</a:t>
            </a:r>
            <a:endParaRPr lang="cs-CZ" sz="3200" b="1" u="sng" dirty="0">
              <a:solidFill>
                <a:schemeClr val="bg1"/>
              </a:solidFill>
              <a:latin typeface="Times New Roman" pitchFamily="18" charset="0"/>
              <a:cs typeface="Times New Roman" pitchFamily="18" charset="0"/>
            </a:endParaRPr>
          </a:p>
        </p:txBody>
      </p:sp>
      <p:sp>
        <p:nvSpPr>
          <p:cNvPr id="7" name="Slunce 6"/>
          <p:cNvSpPr/>
          <p:nvPr/>
        </p:nvSpPr>
        <p:spPr>
          <a:xfrm>
            <a:off x="4572000" y="1500174"/>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Slunce 7"/>
          <p:cNvSpPr/>
          <p:nvPr/>
        </p:nvSpPr>
        <p:spPr>
          <a:xfrm>
            <a:off x="4643438" y="5857892"/>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500" decel="50000" fill="hold">
                                          <p:stCondLst>
                                            <p:cond delay="0"/>
                                          </p:stCondLst>
                                        </p:cTn>
                                        <p:tgtEl>
                                          <p:spTgt spid="307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07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074"/>
                                        </p:tgtEl>
                                        <p:attrNameLst>
                                          <p:attrName>ppt_w</p:attrName>
                                        </p:attrNameLst>
                                      </p:cBhvr>
                                      <p:tavLst>
                                        <p:tav tm="0">
                                          <p:val>
                                            <p:strVal val="#ppt_w*.05"/>
                                          </p:val>
                                        </p:tav>
                                        <p:tav tm="100000">
                                          <p:val>
                                            <p:strVal val="#ppt_w"/>
                                          </p:val>
                                        </p:tav>
                                      </p:tavLst>
                                    </p:anim>
                                    <p:anim calcmode="lin" valueType="num">
                                      <p:cBhvr>
                                        <p:cTn id="10" dur="1000" fill="hold"/>
                                        <p:tgtEl>
                                          <p:spTgt spid="307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07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07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07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074"/>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p:cTn id="19" dur="500" decel="50000" fill="hold">
                                          <p:stCondLst>
                                            <p:cond delay="0"/>
                                          </p:stCondLst>
                                        </p:cTn>
                                        <p:tgtEl>
                                          <p:spTgt spid="4">
                                            <p:txEl>
                                              <p:pRg st="0" end="0"/>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4">
                                            <p:txEl>
                                              <p:pRg st="0" end="0"/>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4">
                                            <p:txEl>
                                              <p:pRg st="0" end="0"/>
                                            </p:txEl>
                                          </p:spTgt>
                                        </p:tgtEl>
                                        <p:attrNameLst>
                                          <p:attrName>ppt_w</p:attrName>
                                        </p:attrNameLst>
                                      </p:cBhvr>
                                      <p:tavLst>
                                        <p:tav tm="0">
                                          <p:val>
                                            <p:strVal val="#ppt_w*.05"/>
                                          </p:val>
                                        </p:tav>
                                        <p:tav tm="100000">
                                          <p:val>
                                            <p:strVal val="#ppt_w"/>
                                          </p:val>
                                        </p:tav>
                                      </p:tavLst>
                                    </p:anim>
                                    <p:anim calcmode="lin" valueType="num">
                                      <p:cBhvr>
                                        <p:cTn id="22" dur="1000" fill="hold"/>
                                        <p:tgtEl>
                                          <p:spTgt spid="4">
                                            <p:txEl>
                                              <p:pRg st="0" end="0"/>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4">
                                            <p:txEl>
                                              <p:pRg st="0" end="0"/>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4">
                                            <p:txEl>
                                              <p:pRg st="0" end="0"/>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4">
                                            <p:txEl>
                                              <p:pRg st="0" end="0"/>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4">
                                            <p:txEl>
                                              <p:pRg st="0" end="0"/>
                                            </p:txEl>
                                          </p:spTgt>
                                        </p:tgtEl>
                                      </p:cBhvr>
                                    </p:animEffect>
                                  </p:childTnLst>
                                </p:cTn>
                              </p:par>
                              <p:par>
                                <p:cTn id="27" presetID="25" presetClass="entr" presetSubtype="0" fill="hold" nodeType="with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 calcmode="lin" valueType="num">
                                      <p:cBhvr>
                                        <p:cTn id="29" dur="500" decel="50000" fill="hold">
                                          <p:stCondLst>
                                            <p:cond delay="0"/>
                                          </p:stCondLst>
                                        </p:cTn>
                                        <p:tgtEl>
                                          <p:spTgt spid="4">
                                            <p:txEl>
                                              <p:pRg st="1" end="1"/>
                                            </p:txEl>
                                          </p:spTgt>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4">
                                            <p:txEl>
                                              <p:pRg st="1" end="1"/>
                                            </p:txEl>
                                          </p:spTgt>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4">
                                            <p:txEl>
                                              <p:pRg st="1" end="1"/>
                                            </p:txEl>
                                          </p:spTgt>
                                        </p:tgtEl>
                                        <p:attrNameLst>
                                          <p:attrName>ppt_w</p:attrName>
                                        </p:attrNameLst>
                                      </p:cBhvr>
                                      <p:tavLst>
                                        <p:tav tm="0">
                                          <p:val>
                                            <p:strVal val="#ppt_w*.05"/>
                                          </p:val>
                                        </p:tav>
                                        <p:tav tm="100000">
                                          <p:val>
                                            <p:strVal val="#ppt_w"/>
                                          </p:val>
                                        </p:tav>
                                      </p:tavLst>
                                    </p:anim>
                                    <p:anim calcmode="lin" valueType="num">
                                      <p:cBhvr>
                                        <p:cTn id="32" dur="1000" fill="hold"/>
                                        <p:tgtEl>
                                          <p:spTgt spid="4">
                                            <p:txEl>
                                              <p:pRg st="1" end="1"/>
                                            </p:txEl>
                                          </p:spTgt>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4">
                                            <p:txEl>
                                              <p:pRg st="1" end="1"/>
                                            </p:txEl>
                                          </p:spTgt>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4">
                                            <p:txEl>
                                              <p:pRg st="1" end="1"/>
                                            </p:txEl>
                                          </p:spTgt>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4">
                                            <p:txEl>
                                              <p:pRg st="1" end="1"/>
                                            </p:txEl>
                                          </p:spTgt>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4">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5" presetClass="entr" presetSubtype="0" fill="hold" grpId="0" nodeType="clickEffect">
                                  <p:stCondLst>
                                    <p:cond delay="0"/>
                                  </p:stCondLst>
                                  <p:childTnLst>
                                    <p:set>
                                      <p:cBhvr>
                                        <p:cTn id="40" dur="1" fill="hold">
                                          <p:stCondLst>
                                            <p:cond delay="0"/>
                                          </p:stCondLst>
                                        </p:cTn>
                                        <p:tgtEl>
                                          <p:spTgt spid="6">
                                            <p:bg/>
                                          </p:spTgt>
                                        </p:tgtEl>
                                        <p:attrNameLst>
                                          <p:attrName>style.visibility</p:attrName>
                                        </p:attrNameLst>
                                      </p:cBhvr>
                                      <p:to>
                                        <p:strVal val="visible"/>
                                      </p:to>
                                    </p:set>
                                    <p:anim calcmode="lin" valueType="num">
                                      <p:cBhvr>
                                        <p:cTn id="41" dur="500" decel="50000" fill="hold">
                                          <p:stCondLst>
                                            <p:cond delay="0"/>
                                          </p:stCondLst>
                                        </p:cTn>
                                        <p:tgtEl>
                                          <p:spTgt spid="6">
                                            <p:bg/>
                                          </p:spTgt>
                                        </p:tgtEl>
                                        <p:attrNameLst>
                                          <p:attrName>style.rotation</p:attrName>
                                        </p:attrNameLst>
                                      </p:cBhvr>
                                      <p:tavLst>
                                        <p:tav tm="0">
                                          <p:val>
                                            <p:fltVal val="-90"/>
                                          </p:val>
                                        </p:tav>
                                        <p:tav tm="100000">
                                          <p:val>
                                            <p:fltVal val="0"/>
                                          </p:val>
                                        </p:tav>
                                      </p:tavLst>
                                    </p:anim>
                                    <p:anim calcmode="lin" valueType="num">
                                      <p:cBhvr>
                                        <p:cTn id="42" dur="500" decel="50000" fill="hold">
                                          <p:stCondLst>
                                            <p:cond delay="0"/>
                                          </p:stCondLst>
                                        </p:cTn>
                                        <p:tgtEl>
                                          <p:spTgt spid="6">
                                            <p:bg/>
                                          </p:spTgt>
                                        </p:tgtEl>
                                        <p:attrNameLst>
                                          <p:attrName>ppt_w</p:attrName>
                                        </p:attrNameLst>
                                      </p:cBhvr>
                                      <p:tavLst>
                                        <p:tav tm="0">
                                          <p:val>
                                            <p:strVal val="#ppt_w"/>
                                          </p:val>
                                        </p:tav>
                                        <p:tav tm="100000">
                                          <p:val>
                                            <p:strVal val="#ppt_w*.05"/>
                                          </p:val>
                                        </p:tav>
                                      </p:tavLst>
                                    </p:anim>
                                    <p:anim calcmode="lin" valueType="num">
                                      <p:cBhvr>
                                        <p:cTn id="43" dur="500" accel="50000" fill="hold">
                                          <p:stCondLst>
                                            <p:cond delay="500"/>
                                          </p:stCondLst>
                                        </p:cTn>
                                        <p:tgtEl>
                                          <p:spTgt spid="6">
                                            <p:bg/>
                                          </p:spTgt>
                                        </p:tgtEl>
                                        <p:attrNameLst>
                                          <p:attrName>ppt_w</p:attrName>
                                        </p:attrNameLst>
                                      </p:cBhvr>
                                      <p:tavLst>
                                        <p:tav tm="0">
                                          <p:val>
                                            <p:strVal val="#ppt_w*.05"/>
                                          </p:val>
                                        </p:tav>
                                        <p:tav tm="100000">
                                          <p:val>
                                            <p:strVal val="#ppt_w"/>
                                          </p:val>
                                        </p:tav>
                                      </p:tavLst>
                                    </p:anim>
                                    <p:anim calcmode="lin" valueType="num">
                                      <p:cBhvr>
                                        <p:cTn id="44" dur="1000" fill="hold"/>
                                        <p:tgtEl>
                                          <p:spTgt spid="6">
                                            <p:bg/>
                                          </p:spTgt>
                                        </p:tgtEl>
                                        <p:attrNameLst>
                                          <p:attrName>ppt_h</p:attrName>
                                        </p:attrNameLst>
                                      </p:cBhvr>
                                      <p:tavLst>
                                        <p:tav tm="0">
                                          <p:val>
                                            <p:strVal val="#ppt_h"/>
                                          </p:val>
                                        </p:tav>
                                        <p:tav tm="100000">
                                          <p:val>
                                            <p:strVal val="#ppt_h"/>
                                          </p:val>
                                        </p:tav>
                                      </p:tavLst>
                                    </p:anim>
                                    <p:anim calcmode="lin" valueType="num">
                                      <p:cBhvr>
                                        <p:cTn id="45" dur="500" decel="50000" fill="hold">
                                          <p:stCondLst>
                                            <p:cond delay="0"/>
                                          </p:stCondLst>
                                        </p:cTn>
                                        <p:tgtEl>
                                          <p:spTgt spid="6">
                                            <p:bg/>
                                          </p:spTgt>
                                        </p:tgtEl>
                                        <p:attrNameLst>
                                          <p:attrName>ppt_x</p:attrName>
                                        </p:attrNameLst>
                                      </p:cBhvr>
                                      <p:tavLst>
                                        <p:tav tm="0">
                                          <p:val>
                                            <p:strVal val="#ppt_x+.4"/>
                                          </p:val>
                                        </p:tav>
                                        <p:tav tm="100000">
                                          <p:val>
                                            <p:strVal val="#ppt_x"/>
                                          </p:val>
                                        </p:tav>
                                      </p:tavLst>
                                    </p:anim>
                                    <p:anim calcmode="lin" valueType="num">
                                      <p:cBhvr>
                                        <p:cTn id="46" dur="500" decel="50000" fill="hold">
                                          <p:stCondLst>
                                            <p:cond delay="0"/>
                                          </p:stCondLst>
                                        </p:cTn>
                                        <p:tgtEl>
                                          <p:spTgt spid="6">
                                            <p:bg/>
                                          </p:spTgt>
                                        </p:tgtEl>
                                        <p:attrNameLst>
                                          <p:attrName>ppt_y</p:attrName>
                                        </p:attrNameLst>
                                      </p:cBhvr>
                                      <p:tavLst>
                                        <p:tav tm="0">
                                          <p:val>
                                            <p:strVal val="#ppt_y-.2"/>
                                          </p:val>
                                        </p:tav>
                                        <p:tav tm="100000">
                                          <p:val>
                                            <p:strVal val="#ppt_y+.1"/>
                                          </p:val>
                                        </p:tav>
                                      </p:tavLst>
                                    </p:anim>
                                    <p:anim calcmode="lin" valueType="num">
                                      <p:cBhvr>
                                        <p:cTn id="47" dur="500" accel="50000" fill="hold">
                                          <p:stCondLst>
                                            <p:cond delay="500"/>
                                          </p:stCondLst>
                                        </p:cTn>
                                        <p:tgtEl>
                                          <p:spTgt spid="6">
                                            <p:bg/>
                                          </p:spTgt>
                                        </p:tgtEl>
                                        <p:attrNameLst>
                                          <p:attrName>ppt_y</p:attrName>
                                        </p:attrNameLst>
                                      </p:cBhvr>
                                      <p:tavLst>
                                        <p:tav tm="0">
                                          <p:val>
                                            <p:strVal val="#ppt_y+.1"/>
                                          </p:val>
                                        </p:tav>
                                        <p:tav tm="100000">
                                          <p:val>
                                            <p:strVal val="#ppt_y"/>
                                          </p:val>
                                        </p:tav>
                                      </p:tavLst>
                                    </p:anim>
                                    <p:animEffect transition="in" filter="fade">
                                      <p:cBhvr>
                                        <p:cTn id="48" dur="1000" decel="50000">
                                          <p:stCondLst>
                                            <p:cond delay="0"/>
                                          </p:stCondLst>
                                        </p:cTn>
                                        <p:tgtEl>
                                          <p:spTgt spid="6">
                                            <p:bg/>
                                          </p:spTgt>
                                        </p:tgtEl>
                                      </p:cBhvr>
                                    </p:animEffect>
                                  </p:childTnLst>
                                </p:cTn>
                              </p:par>
                            </p:childTnLst>
                          </p:cTn>
                        </p:par>
                      </p:childTnLst>
                    </p:cTn>
                  </p:par>
                  <p:par>
                    <p:cTn id="49" fill="hold">
                      <p:stCondLst>
                        <p:cond delay="indefinite"/>
                      </p:stCondLst>
                      <p:childTnLst>
                        <p:par>
                          <p:cTn id="50" fill="hold">
                            <p:stCondLst>
                              <p:cond delay="0"/>
                            </p:stCondLst>
                            <p:childTnLst>
                              <p:par>
                                <p:cTn id="51" presetID="25" presetClass="entr" presetSubtype="0" fill="hold" grpId="0" nodeType="click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 calcmode="lin" valueType="num">
                                      <p:cBhvr>
                                        <p:cTn id="53" dur="500" decel="50000" fill="hold">
                                          <p:stCondLst>
                                            <p:cond delay="0"/>
                                          </p:stCondLst>
                                        </p:cTn>
                                        <p:tgtEl>
                                          <p:spTgt spid="6">
                                            <p:txEl>
                                              <p:pRg st="0" end="0"/>
                                            </p:txEl>
                                          </p:spTgt>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6">
                                            <p:txEl>
                                              <p:pRg st="0" end="0"/>
                                            </p:txEl>
                                          </p:spTgt>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6">
                                            <p:txEl>
                                              <p:pRg st="0" end="0"/>
                                            </p:txEl>
                                          </p:spTgt>
                                        </p:tgtEl>
                                        <p:attrNameLst>
                                          <p:attrName>ppt_w</p:attrName>
                                        </p:attrNameLst>
                                      </p:cBhvr>
                                      <p:tavLst>
                                        <p:tav tm="0">
                                          <p:val>
                                            <p:strVal val="#ppt_w*.05"/>
                                          </p:val>
                                        </p:tav>
                                        <p:tav tm="100000">
                                          <p:val>
                                            <p:strVal val="#ppt_w"/>
                                          </p:val>
                                        </p:tav>
                                      </p:tavLst>
                                    </p:anim>
                                    <p:anim calcmode="lin" valueType="num">
                                      <p:cBhvr>
                                        <p:cTn id="56" dur="1000" fill="hold"/>
                                        <p:tgtEl>
                                          <p:spTgt spid="6">
                                            <p:txEl>
                                              <p:pRg st="0" end="0"/>
                                            </p:txEl>
                                          </p:spTgt>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6">
                                            <p:txEl>
                                              <p:pRg st="0" end="0"/>
                                            </p:txEl>
                                          </p:spTgt>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6">
                                            <p:txEl>
                                              <p:pRg st="0" end="0"/>
                                            </p:txEl>
                                          </p:spTgt>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6">
                                            <p:txEl>
                                              <p:pRg st="0" end="0"/>
                                            </p:txEl>
                                          </p:spTgt>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6">
                                            <p:txEl>
                                              <p:pRg st="0" end="0"/>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25" presetClass="entr" presetSubtype="0" fill="hold" grpId="0" nodeType="clickEffect">
                                  <p:stCondLst>
                                    <p:cond delay="0"/>
                                  </p:stCondLst>
                                  <p:childTnLst>
                                    <p:set>
                                      <p:cBhvr>
                                        <p:cTn id="64" dur="1" fill="hold">
                                          <p:stCondLst>
                                            <p:cond delay="0"/>
                                          </p:stCondLst>
                                        </p:cTn>
                                        <p:tgtEl>
                                          <p:spTgt spid="2"/>
                                        </p:tgtEl>
                                        <p:attrNameLst>
                                          <p:attrName>style.visibility</p:attrName>
                                        </p:attrNameLst>
                                      </p:cBhvr>
                                      <p:to>
                                        <p:strVal val="visible"/>
                                      </p:to>
                                    </p:set>
                                    <p:anim calcmode="lin" valueType="num">
                                      <p:cBhvr>
                                        <p:cTn id="65"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66"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67"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68" dur="1000" fill="hold"/>
                                        <p:tgtEl>
                                          <p:spTgt spid="2"/>
                                        </p:tgtEl>
                                        <p:attrNameLst>
                                          <p:attrName>ppt_h</p:attrName>
                                        </p:attrNameLst>
                                      </p:cBhvr>
                                      <p:tavLst>
                                        <p:tav tm="0">
                                          <p:val>
                                            <p:strVal val="#ppt_h"/>
                                          </p:val>
                                        </p:tav>
                                        <p:tav tm="100000">
                                          <p:val>
                                            <p:strVal val="#ppt_h"/>
                                          </p:val>
                                        </p:tav>
                                      </p:tavLst>
                                    </p:anim>
                                    <p:anim calcmode="lin" valueType="num">
                                      <p:cBhvr>
                                        <p:cTn id="69"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70"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71"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72"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sz="4400" b="1" u="sng" dirty="0" smtClean="0">
                <a:solidFill>
                  <a:schemeClr val="bg1"/>
                </a:solidFill>
                <a:latin typeface="Times New Roman" pitchFamily="18" charset="0"/>
                <a:cs typeface="Times New Roman" pitchFamily="18" charset="0"/>
              </a:rPr>
              <a:t>Bitva u Domažlic</a:t>
            </a:r>
            <a:endParaRPr lang="cs-CZ" sz="4400" b="1" u="sng" dirty="0">
              <a:solidFill>
                <a:schemeClr val="bg1"/>
              </a:solidFill>
              <a:latin typeface="Times New Roman" pitchFamily="18" charset="0"/>
              <a:cs typeface="Times New Roman" pitchFamily="18" charset="0"/>
            </a:endParaRPr>
          </a:p>
        </p:txBody>
      </p:sp>
      <p:sp>
        <p:nvSpPr>
          <p:cNvPr id="4" name="Zástupný symbol pro obsah 3"/>
          <p:cNvSpPr>
            <a:spLocks noGrp="1"/>
          </p:cNvSpPr>
          <p:nvPr>
            <p:ph sz="half" idx="2"/>
          </p:nvPr>
        </p:nvSpPr>
        <p:spPr>
          <a:xfrm>
            <a:off x="4648200" y="500042"/>
            <a:ext cx="4059936" cy="5595958"/>
          </a:xfrm>
        </p:spPr>
        <p:txBody>
          <a:bodyPr>
            <a:normAutofit fontScale="85000" lnSpcReduction="10000"/>
          </a:bodyPr>
          <a:lstStyle/>
          <a:p>
            <a:pPr>
              <a:buNone/>
            </a:pPr>
            <a:r>
              <a:rPr lang="cs-CZ" sz="3600" b="1" u="sng" dirty="0" smtClean="0">
                <a:solidFill>
                  <a:schemeClr val="accent5">
                    <a:lumMod val="75000"/>
                  </a:schemeClr>
                </a:solidFill>
                <a:latin typeface="Times New Roman" pitchFamily="18" charset="0"/>
                <a:cs typeface="Times New Roman" pitchFamily="18" charset="0"/>
              </a:rPr>
              <a:t>   </a:t>
            </a:r>
          </a:p>
          <a:p>
            <a:pPr algn="ctr">
              <a:buNone/>
            </a:pPr>
            <a:r>
              <a:rPr lang="cs-CZ" sz="3600" b="1" u="sng" dirty="0" smtClean="0">
                <a:solidFill>
                  <a:schemeClr val="accent5">
                    <a:lumMod val="75000"/>
                  </a:schemeClr>
                </a:solidFill>
                <a:latin typeface="Times New Roman" pitchFamily="18" charset="0"/>
                <a:cs typeface="Times New Roman" pitchFamily="18" charset="0"/>
              </a:rPr>
              <a:t> </a:t>
            </a:r>
          </a:p>
          <a:p>
            <a:pPr>
              <a:buNone/>
            </a:pPr>
            <a:endParaRPr lang="cs-CZ" sz="3600" b="1" u="sng" dirty="0">
              <a:solidFill>
                <a:schemeClr val="accent5">
                  <a:lumMod val="75000"/>
                </a:schemeClr>
              </a:solidFill>
              <a:latin typeface="Times New Roman" pitchFamily="18" charset="0"/>
              <a:cs typeface="Times New Roman" pitchFamily="18" charset="0"/>
            </a:endParaRPr>
          </a:p>
        </p:txBody>
      </p:sp>
      <p:sp>
        <p:nvSpPr>
          <p:cNvPr id="7" name="Zástupný symbol pro obsah 6"/>
          <p:cNvSpPr>
            <a:spLocks noGrp="1"/>
          </p:cNvSpPr>
          <p:nvPr>
            <p:ph sz="half" idx="1"/>
          </p:nvPr>
        </p:nvSpPr>
        <p:spPr/>
        <p:txBody>
          <a:bodyPr>
            <a:normAutofit fontScale="85000" lnSpcReduction="10000"/>
          </a:bodyPr>
          <a:lstStyle/>
          <a:p>
            <a:pPr algn="ctr"/>
            <a:r>
              <a:rPr lang="cs-CZ" i="1" dirty="0" smtClean="0"/>
              <a:t>Co nechali jsme věcí těch,</a:t>
            </a:r>
            <a:br>
              <a:rPr lang="cs-CZ" i="1" dirty="0" smtClean="0"/>
            </a:br>
            <a:r>
              <a:rPr lang="cs-CZ" i="1" dirty="0" smtClean="0"/>
              <a:t>jež přivezli jsme na vozech:</a:t>
            </a:r>
            <a:br>
              <a:rPr lang="cs-CZ" i="1" dirty="0" smtClean="0"/>
            </a:br>
            <a:r>
              <a:rPr lang="cs-CZ" i="1" dirty="0" smtClean="0"/>
              <a:t>odpustků, bul a korouhví,</a:t>
            </a:r>
            <a:br>
              <a:rPr lang="cs-CZ" i="1" dirty="0" smtClean="0"/>
            </a:br>
            <a:r>
              <a:rPr lang="cs-CZ" i="1" dirty="0" smtClean="0"/>
              <a:t>vše čím se biskupové skví!</a:t>
            </a:r>
            <a:br>
              <a:rPr lang="cs-CZ" i="1" dirty="0" smtClean="0"/>
            </a:br>
            <a:r>
              <a:rPr lang="cs-CZ" i="1" dirty="0" smtClean="0"/>
              <a:t>A též můj klobouk červený</a:t>
            </a:r>
            <a:br>
              <a:rPr lang="cs-CZ" i="1" dirty="0" smtClean="0"/>
            </a:br>
            <a:r>
              <a:rPr lang="cs-CZ" i="1" dirty="0" smtClean="0"/>
              <a:t>mnou na útěku ztracený,</a:t>
            </a:r>
            <a:br>
              <a:rPr lang="cs-CZ" i="1" dirty="0" smtClean="0"/>
            </a:br>
            <a:r>
              <a:rPr lang="cs-CZ" i="1" dirty="0" smtClean="0"/>
              <a:t>z nich kdosi na své hlavě měl</a:t>
            </a:r>
            <a:br>
              <a:rPr lang="cs-CZ" i="1" dirty="0" smtClean="0"/>
            </a:br>
            <a:r>
              <a:rPr lang="cs-CZ" i="1" dirty="0" smtClean="0"/>
              <a:t>a požehnání udílel</a:t>
            </a:r>
            <a:br>
              <a:rPr lang="cs-CZ" i="1" dirty="0" smtClean="0"/>
            </a:br>
            <a:r>
              <a:rPr lang="cs-CZ" i="1" dirty="0" smtClean="0"/>
              <a:t>a kříže dělal, aby jen</a:t>
            </a:r>
            <a:br>
              <a:rPr lang="cs-CZ" i="1" dirty="0" smtClean="0"/>
            </a:br>
            <a:r>
              <a:rPr lang="cs-CZ" i="1" dirty="0" smtClean="0"/>
              <a:t>byl obřad svatý zesměšněn –</a:t>
            </a:r>
            <a:br>
              <a:rPr lang="cs-CZ" i="1" dirty="0" smtClean="0"/>
            </a:br>
            <a:r>
              <a:rPr lang="cs-CZ" i="1" dirty="0" smtClean="0"/>
              <a:t>chlap, který zločincem se stal</a:t>
            </a:r>
            <a:br>
              <a:rPr lang="cs-CZ" i="1" dirty="0" smtClean="0"/>
            </a:br>
            <a:r>
              <a:rPr lang="cs-CZ" i="1" dirty="0" smtClean="0"/>
              <a:t>a lid mu všechen zatleskal.</a:t>
            </a:r>
            <a:r>
              <a:rPr lang="cs-CZ" dirty="0" smtClean="0"/>
              <a:t> “ — Píseň o vítězství u Domažlic</a:t>
            </a:r>
            <a:endParaRPr lang="cs-CZ" dirty="0"/>
          </a:p>
        </p:txBody>
      </p:sp>
      <p:pic>
        <p:nvPicPr>
          <p:cNvPr id="4098" name="Picture 2"/>
          <p:cNvPicPr>
            <a:picLocks noChangeAspect="1" noChangeArrowheads="1"/>
          </p:cNvPicPr>
          <p:nvPr/>
        </p:nvPicPr>
        <p:blipFill>
          <a:blip r:embed="rId3"/>
          <a:srcRect/>
          <a:stretch>
            <a:fillRect/>
          </a:stretch>
        </p:blipFill>
        <p:spPr bwMode="auto">
          <a:xfrm>
            <a:off x="5000628" y="2068820"/>
            <a:ext cx="3286148" cy="4074824"/>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6" name="Elipsa 5"/>
          <p:cNvSpPr/>
          <p:nvPr/>
        </p:nvSpPr>
        <p:spPr>
          <a:xfrm>
            <a:off x="4643438" y="571480"/>
            <a:ext cx="4000528" cy="1271590"/>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cs-CZ" sz="3200" b="1" u="sng" dirty="0" smtClean="0">
                <a:solidFill>
                  <a:schemeClr val="bg1"/>
                </a:solidFill>
                <a:latin typeface="Times New Roman" pitchFamily="18" charset="0"/>
                <a:cs typeface="Times New Roman" pitchFamily="18" charset="0"/>
              </a:rPr>
              <a:t>14.srpna  1431</a:t>
            </a:r>
            <a:endParaRPr lang="cs-CZ" sz="3200" b="1" u="sng" dirty="0">
              <a:solidFill>
                <a:schemeClr val="bg1"/>
              </a:solidFill>
              <a:latin typeface="Times New Roman" pitchFamily="18" charset="0"/>
              <a:cs typeface="Times New Roman" pitchFamily="18" charset="0"/>
            </a:endParaRPr>
          </a:p>
        </p:txBody>
      </p:sp>
      <p:sp>
        <p:nvSpPr>
          <p:cNvPr id="8" name="Slunce 7"/>
          <p:cNvSpPr/>
          <p:nvPr/>
        </p:nvSpPr>
        <p:spPr>
          <a:xfrm>
            <a:off x="714348" y="1500174"/>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p:cTn id="7" dur="500" decel="50000" fill="hold">
                                          <p:stCondLst>
                                            <p:cond delay="0"/>
                                          </p:stCondLst>
                                        </p:cTn>
                                        <p:tgtEl>
                                          <p:spTgt spid="4098"/>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098"/>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098"/>
                                        </p:tgtEl>
                                        <p:attrNameLst>
                                          <p:attrName>ppt_w</p:attrName>
                                        </p:attrNameLst>
                                      </p:cBhvr>
                                      <p:tavLst>
                                        <p:tav tm="0">
                                          <p:val>
                                            <p:strVal val="#ppt_w*.05"/>
                                          </p:val>
                                        </p:tav>
                                        <p:tav tm="100000">
                                          <p:val>
                                            <p:strVal val="#ppt_w"/>
                                          </p:val>
                                        </p:tav>
                                      </p:tavLst>
                                    </p:anim>
                                    <p:anim calcmode="lin" valueType="num">
                                      <p:cBhvr>
                                        <p:cTn id="10" dur="1000" fill="hold"/>
                                        <p:tgtEl>
                                          <p:spTgt spid="4098"/>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098"/>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098"/>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098"/>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098"/>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p:cTn id="19" dur="500" decel="50000" fill="hold">
                                          <p:stCondLst>
                                            <p:cond delay="0"/>
                                          </p:stCondLst>
                                        </p:cTn>
                                        <p:tgtEl>
                                          <p:spTgt spid="7">
                                            <p:txEl>
                                              <p:pRg st="0" end="0"/>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7">
                                            <p:txEl>
                                              <p:pRg st="0" end="0"/>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7">
                                            <p:txEl>
                                              <p:pRg st="0" end="0"/>
                                            </p:txEl>
                                          </p:spTgt>
                                        </p:tgtEl>
                                        <p:attrNameLst>
                                          <p:attrName>ppt_w</p:attrName>
                                        </p:attrNameLst>
                                      </p:cBhvr>
                                      <p:tavLst>
                                        <p:tav tm="0">
                                          <p:val>
                                            <p:strVal val="#ppt_w*.05"/>
                                          </p:val>
                                        </p:tav>
                                        <p:tav tm="100000">
                                          <p:val>
                                            <p:strVal val="#ppt_w"/>
                                          </p:val>
                                        </p:tav>
                                      </p:tavLst>
                                    </p:anim>
                                    <p:anim calcmode="lin" valueType="num">
                                      <p:cBhvr>
                                        <p:cTn id="22" dur="1000" fill="hold"/>
                                        <p:tgtEl>
                                          <p:spTgt spid="7">
                                            <p:txEl>
                                              <p:pRg st="0" end="0"/>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7">
                                            <p:txEl>
                                              <p:pRg st="0" end="0"/>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7">
                                            <p:txEl>
                                              <p:pRg st="0" end="0"/>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7">
                                            <p:txEl>
                                              <p:pRg st="0" end="0"/>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34" dur="1000" fill="hold"/>
                                        <p:tgtEl>
                                          <p:spTgt spid="6"/>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6"/>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p:cTn id="43"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46" dur="1000" fill="hold"/>
                                        <p:tgtEl>
                                          <p:spTgt spid="2"/>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smtClean="0"/>
              <a:t/>
            </a:r>
            <a:br>
              <a:rPr lang="cs-CZ" dirty="0" smtClean="0"/>
            </a:br>
            <a:r>
              <a:rPr lang="cs-CZ" sz="4400" b="1" u="sng" dirty="0" smtClean="0">
                <a:solidFill>
                  <a:schemeClr val="bg1"/>
                </a:solidFill>
                <a:latin typeface="Times New Roman" pitchFamily="18" charset="0"/>
                <a:cs typeface="Times New Roman" pitchFamily="18" charset="0"/>
              </a:rPr>
              <a:t>Bitva u Lipan</a:t>
            </a:r>
            <a:endParaRPr lang="cs-CZ" sz="4400" b="1" u="sng" dirty="0">
              <a:solidFill>
                <a:schemeClr val="bg1"/>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normAutofit fontScale="85000" lnSpcReduction="10000"/>
          </a:bodyPr>
          <a:lstStyle/>
          <a:p>
            <a:pPr algn="ctr">
              <a:buNone/>
            </a:pPr>
            <a:r>
              <a:rPr lang="cs-CZ" sz="3600" b="1" u="sng" dirty="0" smtClean="0">
                <a:latin typeface="Times New Roman" pitchFamily="18" charset="0"/>
                <a:cs typeface="Times New Roman" pitchFamily="18" charset="0"/>
              </a:rPr>
              <a:t>.</a:t>
            </a:r>
            <a:endParaRPr lang="cs-CZ" sz="3600" b="1" u="sng" dirty="0">
              <a:latin typeface="Times New Roman" pitchFamily="18" charset="0"/>
              <a:cs typeface="Times New Roman" pitchFamily="18" charset="0"/>
            </a:endParaRPr>
          </a:p>
        </p:txBody>
      </p:sp>
      <p:sp>
        <p:nvSpPr>
          <p:cNvPr id="4" name="Zástupný symbol pro obsah 3"/>
          <p:cNvSpPr>
            <a:spLocks noGrp="1"/>
          </p:cNvSpPr>
          <p:nvPr>
            <p:ph sz="half" idx="2"/>
          </p:nvPr>
        </p:nvSpPr>
        <p:spPr/>
        <p:txBody>
          <a:bodyPr>
            <a:normAutofit fontScale="85000" lnSpcReduction="10000"/>
          </a:bodyPr>
          <a:lstStyle/>
          <a:p>
            <a:pPr>
              <a:buNone/>
            </a:pPr>
            <a:r>
              <a:rPr lang="cs-CZ" dirty="0" smtClean="0"/>
              <a:t>    </a:t>
            </a:r>
            <a:r>
              <a:rPr lang="cs-CZ" b="1" i="1" dirty="0" smtClean="0">
                <a:latin typeface="Times New Roman" pitchFamily="18" charset="0"/>
                <a:cs typeface="Times New Roman" pitchFamily="18" charset="0"/>
              </a:rPr>
              <a:t>Síly obou stran byly poměrně vyrovnané, bratrská vojska shromáždila šest až osm tisíc bojovníků. Vojska panské jednoty měla mírnou početní převahu. Krátce před čtvrtou hodinou odpolední, vůdci bratrstev skončili jednání prohlášením, že rozhodnou "pěsti". Polní vojska táborů a sirotků  byla však  poražena panskou jednotou (umírnění kališníci a katolíci); většina zajatců byla upálena...</a:t>
            </a:r>
            <a:endParaRPr lang="cs-CZ" b="1" i="1" dirty="0">
              <a:latin typeface="Times New Roman" pitchFamily="18" charset="0"/>
              <a:cs typeface="Times New Roman" pitchFamily="18" charset="0"/>
            </a:endParaRPr>
          </a:p>
        </p:txBody>
      </p:sp>
      <p:pic>
        <p:nvPicPr>
          <p:cNvPr id="23554" name="Picture 2"/>
          <p:cNvPicPr>
            <a:picLocks noChangeAspect="1" noChangeArrowheads="1"/>
          </p:cNvPicPr>
          <p:nvPr/>
        </p:nvPicPr>
        <p:blipFill>
          <a:blip r:embed="rId3"/>
          <a:srcRect/>
          <a:stretch>
            <a:fillRect/>
          </a:stretch>
        </p:blipFill>
        <p:spPr bwMode="auto">
          <a:xfrm>
            <a:off x="428596" y="2500306"/>
            <a:ext cx="4000528" cy="3638547"/>
          </a:xfrm>
          <a:prstGeom prst="rect">
            <a:avLst/>
          </a:prstGeom>
          <a:noFill/>
          <a:ln w="9525">
            <a:solidFill>
              <a:schemeClr val="accent5">
                <a:lumMod val="50000"/>
              </a:schemeClr>
            </a:solidFill>
            <a:miter lim="800000"/>
            <a:headEnd/>
            <a:tailEnd/>
          </a:ln>
          <a:effectLst>
            <a:glow rad="228600">
              <a:schemeClr val="accent5">
                <a:satMod val="175000"/>
                <a:alpha val="40000"/>
              </a:schemeClr>
            </a:glow>
          </a:effectLst>
        </p:spPr>
      </p:pic>
      <p:sp>
        <p:nvSpPr>
          <p:cNvPr id="6" name="Elipsa 5"/>
          <p:cNvSpPr/>
          <p:nvPr/>
        </p:nvSpPr>
        <p:spPr>
          <a:xfrm>
            <a:off x="714348" y="1500174"/>
            <a:ext cx="3343292" cy="1271590"/>
          </a:xfrm>
          <a:prstGeom prst="ellipse">
            <a:avLst/>
          </a:prstGeom>
          <a:solidFill>
            <a:schemeClr val="accent5"/>
          </a:solidFill>
          <a:ln>
            <a:solidFill>
              <a:schemeClr val="accent5"/>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cs-CZ" sz="3200" b="1" u="sng" dirty="0" smtClean="0">
                <a:solidFill>
                  <a:schemeClr val="bg1"/>
                </a:solidFill>
                <a:latin typeface="Times New Roman" pitchFamily="18" charset="0"/>
                <a:cs typeface="Times New Roman" pitchFamily="18" charset="0"/>
              </a:rPr>
              <a:t>30.května  1434</a:t>
            </a:r>
            <a:endParaRPr lang="cs-CZ" sz="3200" b="1" u="sng" dirty="0">
              <a:solidFill>
                <a:schemeClr val="bg1"/>
              </a:solidFill>
              <a:latin typeface="Times New Roman" pitchFamily="18" charset="0"/>
              <a:cs typeface="Times New Roman" pitchFamily="18" charset="0"/>
            </a:endParaRPr>
          </a:p>
        </p:txBody>
      </p:sp>
      <p:sp>
        <p:nvSpPr>
          <p:cNvPr id="7" name="Slunce 6"/>
          <p:cNvSpPr/>
          <p:nvPr/>
        </p:nvSpPr>
        <p:spPr>
          <a:xfrm>
            <a:off x="4643438" y="1500174"/>
            <a:ext cx="357190" cy="357190"/>
          </a:xfrm>
          <a:prstGeom prst="sun">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p:cTn id="7" dur="500" decel="50000" fill="hold">
                                          <p:stCondLst>
                                            <p:cond delay="0"/>
                                          </p:stCondLst>
                                        </p:cTn>
                                        <p:tgtEl>
                                          <p:spTgt spid="2355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355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3554"/>
                                        </p:tgtEl>
                                        <p:attrNameLst>
                                          <p:attrName>ppt_w</p:attrName>
                                        </p:attrNameLst>
                                      </p:cBhvr>
                                      <p:tavLst>
                                        <p:tav tm="0">
                                          <p:val>
                                            <p:strVal val="#ppt_w*.05"/>
                                          </p:val>
                                        </p:tav>
                                        <p:tav tm="100000">
                                          <p:val>
                                            <p:strVal val="#ppt_w"/>
                                          </p:val>
                                        </p:tav>
                                      </p:tavLst>
                                    </p:anim>
                                    <p:anim calcmode="lin" valueType="num">
                                      <p:cBhvr>
                                        <p:cTn id="10" dur="1000" fill="hold"/>
                                        <p:tgtEl>
                                          <p:spTgt spid="2355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355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355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355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355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28" dur="1000" fill="hold"/>
                                        <p:tgtEl>
                                          <p:spTgt spid="6"/>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5" presetClass="entr" presetSubtype="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p:cTn id="3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40" dur="1000" fill="hold"/>
                                        <p:tgtEl>
                                          <p:spTgt spid="2"/>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bg1"/>
                </a:solidFill>
              </a:rPr>
              <a:t>Dějiny udatného českého národa</a:t>
            </a:r>
            <a:endParaRPr lang="cs-CZ" b="1" dirty="0">
              <a:solidFill>
                <a:schemeClr val="bg1"/>
              </a:solidFill>
            </a:endParaRPr>
          </a:p>
        </p:txBody>
      </p:sp>
      <p:sp>
        <p:nvSpPr>
          <p:cNvPr id="3" name="Zástupný symbol pro obsah 2"/>
          <p:cNvSpPr>
            <a:spLocks noGrp="1"/>
          </p:cNvSpPr>
          <p:nvPr>
            <p:ph sz="half" idx="1"/>
          </p:nvPr>
        </p:nvSpPr>
        <p:spPr/>
        <p:txBody>
          <a:bodyPr>
            <a:normAutofit/>
          </a:bodyPr>
          <a:lstStyle/>
          <a:p>
            <a:pPr algn="ctr"/>
            <a:r>
              <a:rPr lang="cs-CZ" sz="3200" b="1" dirty="0" smtClean="0">
                <a:solidFill>
                  <a:srgbClr val="7030A0"/>
                </a:solidFill>
              </a:rPr>
              <a:t>http://www.ceskatelevize.cz/ivysilani/10177109865-dejiny-udatneho-ceskeho-naroda/208552116230044-husite-proti-vsem/</a:t>
            </a:r>
            <a:endParaRPr lang="cs-CZ" sz="3200" b="1" dirty="0">
              <a:solidFill>
                <a:srgbClr val="7030A0"/>
              </a:solidFill>
            </a:endParaRPr>
          </a:p>
        </p:txBody>
      </p:sp>
      <p:sp>
        <p:nvSpPr>
          <p:cNvPr id="4" name="Zástupný symbol pro obsah 3"/>
          <p:cNvSpPr>
            <a:spLocks noGrp="1"/>
          </p:cNvSpPr>
          <p:nvPr>
            <p:ph sz="half" idx="2"/>
          </p:nvPr>
        </p:nvSpPr>
        <p:spPr/>
        <p:txBody>
          <a:bodyPr/>
          <a:lstStyle/>
          <a:p>
            <a:endParaRPr lang="cs-CZ" dirty="0"/>
          </a:p>
        </p:txBody>
      </p:sp>
      <p:pic>
        <p:nvPicPr>
          <p:cNvPr id="1026" name="Picture 2" descr="C:\Users\Aja\Desktop\Výstřižek.PNG"/>
          <p:cNvPicPr>
            <a:picLocks noChangeAspect="1" noChangeArrowheads="1"/>
          </p:cNvPicPr>
          <p:nvPr/>
        </p:nvPicPr>
        <p:blipFill>
          <a:blip r:embed="rId3"/>
          <a:srcRect/>
          <a:stretch>
            <a:fillRect/>
          </a:stretch>
        </p:blipFill>
        <p:spPr bwMode="auto">
          <a:xfrm>
            <a:off x="4429124" y="1354230"/>
            <a:ext cx="4429156" cy="5075166"/>
          </a:xfrm>
          <a:prstGeom prst="rect">
            <a:avLst/>
          </a:prstGeom>
          <a:noFill/>
        </p:spPr>
      </p:pic>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457200" y="1214422"/>
            <a:ext cx="8229600" cy="5286412"/>
          </a:xfrm>
        </p:spPr>
        <p:txBody>
          <a:bodyPr>
            <a:normAutofit fontScale="92500" lnSpcReduction="20000"/>
          </a:bodyPr>
          <a:lstStyle/>
          <a:p>
            <a:r>
              <a:rPr lang="cs-CZ" sz="2000" b="1" dirty="0" smtClean="0">
                <a:latin typeface="Times New Roman" pitchFamily="18" charset="0"/>
                <a:cs typeface="Times New Roman" pitchFamily="18" charset="0"/>
              </a:rPr>
              <a:t>Všechny uveřejněné odkazy [cit. 2012-01-01]. Dostupné pod licencí Public domain na WWW:</a:t>
            </a:r>
          </a:p>
          <a:p>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3"/>
              </a:rPr>
              <a:t>http://cs.wikipedia.org/wiki/Bitva_u_Sudom%C4%9B%C5%99e</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4"/>
              </a:rPr>
              <a:t>http://cs.wikipedia.org/wiki/Soubor:Adolf_Liebscher_-_Bitva_na_ho%C5%99e_V%C3%ADtkov%C4%9B_dne_14._%C4%8Dervence_roku_1420.jpg</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5"/>
              </a:rPr>
              <a:t>http://cs.wikipedia.org/wiki/Soubor:Bitva_u_Doma%C5%BElic_%28Battle_of_Doma%C5%BElice%29.jpg</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6"/>
              </a:rPr>
              <a:t>http://cs.wikipedia.org/wiki/Soubor:Josef_Maty%C3%A1%C5%A1_Trenkwald_-_Bitva_u_Lipan_30.kv%C4%9Btna_1434.jpg</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7"/>
              </a:rPr>
              <a:t>http://cs.wikipedia.org/wiki/Soubor:Brozik,_Vaclav_-_Jan_Hus_souzen_na_snemu_Kostnickem_r._1415.jpg</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8"/>
              </a:rPr>
              <a:t>http://cs.wikipedia.org/wiki/Soubor:Muttich,_Kamil_Vladislav_-_Mistr_Jan_Hus_na_hranici_v_Kostnici_1415.jpg</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9"/>
              </a:rPr>
              <a:t>http://cs.wikipedia.org/wiki/Soubor:Hus_pam%C3%A1tn%C3%ADk.jpg</a:t>
            </a:r>
            <a:endParaRPr lang="cs-CZ" sz="2000" b="1" dirty="0" smtClean="0">
              <a:latin typeface="Times New Roman" pitchFamily="18" charset="0"/>
              <a:cs typeface="Times New Roman" pitchFamily="18" charset="0"/>
            </a:endParaRPr>
          </a:p>
          <a:p>
            <a:r>
              <a:rPr lang="cs-CZ" sz="2000" b="1" dirty="0" smtClean="0">
                <a:latin typeface="Times New Roman" pitchFamily="18" charset="0"/>
                <a:cs typeface="Times New Roman" pitchFamily="18" charset="0"/>
                <a:hlinkClick r:id="rId10"/>
              </a:rPr>
              <a:t>http://cs.wikipedia.org/wiki/Soubor:Kto%C5%BE_s%C3%BA_bo%C5%BE%C3%AD_bojovn%C3%ADci.gif</a:t>
            </a:r>
            <a:endParaRPr lang="cs-CZ" sz="2000" b="1" dirty="0" smtClean="0">
              <a:latin typeface="Times New Roman" pitchFamily="18" charset="0"/>
              <a:cs typeface="Times New Roman" pitchFamily="18" charset="0"/>
            </a:endParaRPr>
          </a:p>
          <a:p>
            <a:r>
              <a:rPr lang="cs-CZ" sz="2000" dirty="0" smtClean="0">
                <a:solidFill>
                  <a:srgbClr val="7030A0"/>
                </a:solidFill>
              </a:rPr>
              <a:t>Klipart (volně ke stažení Microsoft Office)</a:t>
            </a:r>
          </a:p>
          <a:p>
            <a:endParaRPr lang="cs-CZ" sz="2000" b="1" dirty="0" smtClean="0">
              <a:solidFill>
                <a:srgbClr val="7030A0"/>
              </a:solidFill>
              <a:latin typeface="Times New Roman" pitchFamily="18" charset="0"/>
              <a:cs typeface="Times New Roman" pitchFamily="18" charset="0"/>
            </a:endParaRPr>
          </a:p>
          <a:p>
            <a:endParaRPr lang="cs-CZ" sz="2000" b="1" dirty="0" smtClean="0">
              <a:latin typeface="Times New Roman" pitchFamily="18" charset="0"/>
              <a:cs typeface="Times New Roman" pitchFamily="18" charset="0"/>
            </a:endParaRPr>
          </a:p>
          <a:p>
            <a:endParaRPr lang="cs-CZ" sz="2000" b="1" dirty="0" smtClean="0">
              <a:latin typeface="Times New Roman" pitchFamily="18" charset="0"/>
              <a:cs typeface="Times New Roman" pitchFamily="18" charset="0"/>
            </a:endParaRPr>
          </a:p>
          <a:p>
            <a:endParaRPr lang="cs-CZ" sz="2000" b="1" dirty="0" smtClean="0">
              <a:latin typeface="Times New Roman" pitchFamily="18" charset="0"/>
              <a:cs typeface="Times New Roman" pitchFamily="18" charset="0"/>
            </a:endParaRPr>
          </a:p>
          <a:p>
            <a:endParaRPr lang="cs-CZ" sz="2000" b="1" dirty="0" smtClean="0">
              <a:latin typeface="Times New Roman" pitchFamily="18" charset="0"/>
              <a:cs typeface="Times New Roman" pitchFamily="18" charset="0"/>
            </a:endParaRPr>
          </a:p>
          <a:p>
            <a:endParaRPr lang="cs-CZ" sz="2000" b="1" dirty="0" smtClean="0">
              <a:latin typeface="Times New Roman" pitchFamily="18" charset="0"/>
              <a:cs typeface="Times New Roman" pitchFamily="18" charset="0"/>
            </a:endParaRPr>
          </a:p>
          <a:p>
            <a:endParaRPr lang="cs-CZ" sz="2000" b="1" dirty="0">
              <a:latin typeface="Times New Roman" pitchFamily="18" charset="0"/>
              <a:cs typeface="Times New Roman" pitchFamily="18" charset="0"/>
            </a:endParaRPr>
          </a:p>
        </p:txBody>
      </p:sp>
      <p:sp>
        <p:nvSpPr>
          <p:cNvPr id="5" name="Nadpis 4"/>
          <p:cNvSpPr>
            <a:spLocks noGrp="1"/>
          </p:cNvSpPr>
          <p:nvPr>
            <p:ph type="title"/>
          </p:nvPr>
        </p:nvSpPr>
        <p:spPr>
          <a:xfrm>
            <a:off x="457200" y="152400"/>
            <a:ext cx="8229600" cy="990584"/>
          </a:xfrm>
        </p:spPr>
        <p:txBody>
          <a:bodyPr>
            <a:normAutofit/>
          </a:bodyPr>
          <a:lstStyle/>
          <a:p>
            <a:r>
              <a:rPr lang="cs-CZ" sz="4000" b="1" u="sng" dirty="0" smtClean="0">
                <a:solidFill>
                  <a:schemeClr val="bg1"/>
                </a:solidFill>
                <a:latin typeface="Times New Roman" pitchFamily="18" charset="0"/>
                <a:cs typeface="Times New Roman" pitchFamily="18" charset="0"/>
              </a:rPr>
              <a:t>Zdroje obrázků</a:t>
            </a:r>
            <a:endParaRPr lang="cs-CZ" sz="4000" b="1" u="sng" dirty="0">
              <a:solidFill>
                <a:schemeClr val="bg1"/>
              </a:solidFill>
              <a:latin typeface="Times New Roman" pitchFamily="18" charset="0"/>
              <a:cs typeface="Times New Roman" pitchFamily="18" charset="0"/>
            </a:endParaRPr>
          </a:p>
        </p:txBody>
      </p:sp>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kt 1"/>
          <p:cNvGraphicFramePr>
            <a:graphicFrameLocks noChangeAspect="1"/>
          </p:cNvGraphicFramePr>
          <p:nvPr>
            <p:extLst>
              <p:ext uri="{D42A27DB-BD31-4B8C-83A1-F6EECF244321}">
                <p14:modId xmlns:p14="http://schemas.microsoft.com/office/powerpoint/2010/main" val="3542852780"/>
              </p:ext>
            </p:extLst>
          </p:nvPr>
        </p:nvGraphicFramePr>
        <p:xfrm>
          <a:off x="2411760" y="54000"/>
          <a:ext cx="4427906" cy="6804000"/>
        </p:xfrm>
        <a:graphic>
          <a:graphicData uri="http://schemas.openxmlformats.org/presentationml/2006/ole">
            <mc:AlternateContent xmlns:mc="http://schemas.openxmlformats.org/markup-compatibility/2006">
              <mc:Choice xmlns:v="urn:schemas-microsoft-com:vml" Requires="v">
                <p:oleObj spid="_x0000_s1027" name="Document" r:id="rId5" imgW="5759285" imgH="8848490" progId="Word.Document.8">
                  <p:embed/>
                </p:oleObj>
              </mc:Choice>
              <mc:Fallback>
                <p:oleObj name="Document" r:id="rId5" imgW="5759285" imgH="8848490" progId="Word.Document.8">
                  <p:embed/>
                  <p:pic>
                    <p:nvPicPr>
                      <p:cNvPr id="0" name=""/>
                      <p:cNvPicPr/>
                      <p:nvPr/>
                    </p:nvPicPr>
                    <p:blipFill>
                      <a:blip r:embed="rId6"/>
                      <a:stretch>
                        <a:fillRect/>
                      </a:stretch>
                    </p:blipFill>
                    <p:spPr>
                      <a:xfrm>
                        <a:off x="2411760" y="54000"/>
                        <a:ext cx="4427906" cy="6804000"/>
                      </a:xfrm>
                      <a:prstGeom prst="rect">
                        <a:avLst/>
                      </a:prstGeom>
                      <a:solidFill>
                        <a:schemeClr val="tx1"/>
                      </a:solidFill>
                      <a:ln>
                        <a:solidFill>
                          <a:schemeClr val="bg1"/>
                        </a:solidFill>
                      </a:ln>
                    </p:spPr>
                  </p:pic>
                </p:oleObj>
              </mc:Fallback>
            </mc:AlternateContent>
          </a:graphicData>
        </a:graphic>
      </p:graphicFrame>
    </p:spTree>
    <p:extLst>
      <p:ext uri="{BB962C8B-B14F-4D97-AF65-F5344CB8AC3E}">
        <p14:creationId xmlns:p14="http://schemas.microsoft.com/office/powerpoint/2010/main" val="19901569"/>
      </p:ext>
    </p:extLst>
  </p:cSld>
  <p:clrMapOvr>
    <a:masterClrMapping/>
  </p:clrMapOvr>
  <p:transition spd="slow">
    <p:newsflash/>
    <p:sndAc>
      <p:stSnd>
        <p:snd r:embed="rId3" name="whoosh.wav"/>
      </p:stSnd>
    </p:sndAc>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ír">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í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í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264</TotalTime>
  <Words>779</Words>
  <Application>Microsoft Office PowerPoint</Application>
  <PresentationFormat>Předvádění na obrazovce (4:3)</PresentationFormat>
  <Paragraphs>164</Paragraphs>
  <Slides>20</Slides>
  <Notes>0</Notes>
  <HiddenSlides>2</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20</vt:i4>
      </vt:variant>
    </vt:vector>
  </HeadingPairs>
  <TitlesOfParts>
    <vt:vector size="22" baseType="lpstr">
      <vt:lpstr>Papír</vt:lpstr>
      <vt:lpstr>Document</vt:lpstr>
      <vt:lpstr>Prezentace aplikace PowerPoint</vt:lpstr>
      <vt:lpstr>ANOTACE:</vt:lpstr>
      <vt:lpstr>Husitská tažení</vt:lpstr>
      <vt:lpstr>   Události</vt:lpstr>
      <vt:lpstr>Mistr Jan Hus</vt:lpstr>
      <vt:lpstr>Mistr Jan Hus</vt:lpstr>
      <vt:lpstr>Mistr Jan Hus</vt:lpstr>
      <vt:lpstr>Dějiny udatného českého národa</vt:lpstr>
      <vt:lpstr>Defenestrace</vt:lpstr>
      <vt:lpstr>Husitský chorál</vt:lpstr>
      <vt:lpstr>  Husitské bitvy</vt:lpstr>
      <vt:lpstr>  Pojmy</vt:lpstr>
      <vt:lpstr>  Husitský prapor</vt:lpstr>
      <vt:lpstr>  Bitva u Sudoměře</vt:lpstr>
      <vt:lpstr>Bitva na Vítkově</vt:lpstr>
      <vt:lpstr>  Bitva u Domažlic</vt:lpstr>
      <vt:lpstr>  Bitva u Lipan</vt:lpstr>
      <vt:lpstr>Dějiny udatného českého národa</vt:lpstr>
      <vt:lpstr>Zdroje obrázků</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Husitská tažení</dc:title>
  <dc:creator>Aja</dc:creator>
  <cp:lastModifiedBy>admin</cp:lastModifiedBy>
  <cp:revision>61</cp:revision>
  <dcterms:created xsi:type="dcterms:W3CDTF">2012-01-16T15:07:32Z</dcterms:created>
  <dcterms:modified xsi:type="dcterms:W3CDTF">2012-07-11T10:31:32Z</dcterms:modified>
</cp:coreProperties>
</file>