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3" r:id="rId3"/>
    <p:sldId id="256" r:id="rId4"/>
    <p:sldId id="257" r:id="rId5"/>
    <p:sldId id="258" r:id="rId6"/>
    <p:sldId id="262" r:id="rId7"/>
    <p:sldId id="265" r:id="rId8"/>
    <p:sldId id="260" r:id="rId9"/>
    <p:sldId id="261" r:id="rId10"/>
    <p:sldId id="259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E60772D-5CBA-4699-AE27-A0FED6FEEE38}" type="presOf" srcId="{1D8420EA-BFA0-403B-80F5-647FA396CC45}" destId="{8467D0EB-87A2-4285-8ACA-0398EFBF29BC}" srcOrd="1" destOrd="0" presId="urn:microsoft.com/office/officeart/2005/8/layout/target3"/>
    <dgm:cxn modelId="{327E83F5-1537-4B27-B08A-E642D93E333F}" type="presOf" srcId="{1D8420EA-BFA0-403B-80F5-647FA396CC45}" destId="{F7B3C0B7-F0F7-4F49-B02C-3630F8C5FAE5}" srcOrd="0" destOrd="0" presId="urn:microsoft.com/office/officeart/2005/8/layout/target3"/>
    <dgm:cxn modelId="{364A5D6E-4D98-4E57-9E15-F1A9FCCED12C}" type="presOf" srcId="{100B6B2E-82E6-4C11-B19B-F2DB3A0EA64F}" destId="{645AA564-2E9E-4954-AD87-AE01782CEC59}" srcOrd="0" destOrd="0" presId="urn:microsoft.com/office/officeart/2005/8/layout/target3"/>
    <dgm:cxn modelId="{593EADB0-C9DD-46B5-B795-C0D69D028F78}" type="presOf" srcId="{130831A4-0540-4EC5-8F5A-93030E89D2D9}" destId="{F69CC921-512E-49F4-824C-A648EC5F27A5}" srcOrd="0" destOrd="0" presId="urn:microsoft.com/office/officeart/2005/8/layout/target3"/>
    <dgm:cxn modelId="{FE2DA9E2-BDDE-44EF-995D-E6CBFF5EC60D}" type="presOf" srcId="{27FE2D31-D344-4B63-A89A-A89AB0D9F3E3}" destId="{FE47432B-CA46-450C-8D8F-66C300A95B52}" srcOrd="0" destOrd="0" presId="urn:microsoft.com/office/officeart/2005/8/layout/target3"/>
    <dgm:cxn modelId="{D9D18239-8449-4A76-9A61-CD4692FFF2CF}" type="presOf" srcId="{100B6B2E-82E6-4C11-B19B-F2DB3A0EA64F}" destId="{DBA8199F-D892-4A8E-A352-2B7844050E09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19411AEA-597C-4609-9514-D6F4219CC693}" type="presOf" srcId="{130831A4-0540-4EC5-8F5A-93030E89D2D9}" destId="{8E23E229-92FC-49D1-B5FE-0303176B8A4E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260F5B71-60B2-4A50-A1C9-EF5C0A4BB3DB}" type="presOf" srcId="{914700B9-77B5-440A-A438-DE98B6D4894D}" destId="{BD9AF279-D483-48F2-BBBD-45F8E8923512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BDB048D6-60D4-4CA3-8653-296094B08FD4}" type="presOf" srcId="{914700B9-77B5-440A-A438-DE98B6D4894D}" destId="{E73F1C26-6DCD-4001-88B9-355E01E2BCE7}" srcOrd="0" destOrd="0" presId="urn:microsoft.com/office/officeart/2005/8/layout/target3"/>
    <dgm:cxn modelId="{4213A3C6-E2A9-4EF1-BDE2-1870178414E0}" type="presParOf" srcId="{FE47432B-CA46-450C-8D8F-66C300A95B52}" destId="{B522209E-30D0-49D6-A340-2D383A11C668}" srcOrd="0" destOrd="0" presId="urn:microsoft.com/office/officeart/2005/8/layout/target3"/>
    <dgm:cxn modelId="{6E7769A6-927B-4609-939B-AC30E3CAC389}" type="presParOf" srcId="{FE47432B-CA46-450C-8D8F-66C300A95B52}" destId="{ED5A8377-51D5-4DC5-B0E7-680166966720}" srcOrd="1" destOrd="0" presId="urn:microsoft.com/office/officeart/2005/8/layout/target3"/>
    <dgm:cxn modelId="{B40DF6CB-9786-45EA-A111-D863A13E1FE5}" type="presParOf" srcId="{FE47432B-CA46-450C-8D8F-66C300A95B52}" destId="{F69CC921-512E-49F4-824C-A648EC5F27A5}" srcOrd="2" destOrd="0" presId="urn:microsoft.com/office/officeart/2005/8/layout/target3"/>
    <dgm:cxn modelId="{64D590C5-7B5D-4C0E-B2E4-851D76958473}" type="presParOf" srcId="{FE47432B-CA46-450C-8D8F-66C300A95B52}" destId="{61C9CE18-EDA6-4EDF-BA1C-09779D38FBBF}" srcOrd="3" destOrd="0" presId="urn:microsoft.com/office/officeart/2005/8/layout/target3"/>
    <dgm:cxn modelId="{8E36C428-223A-45FA-AEDE-869B7B810C20}" type="presParOf" srcId="{FE47432B-CA46-450C-8D8F-66C300A95B52}" destId="{D60DEAAB-7AFE-435A-ACF6-18851E4B0426}" srcOrd="4" destOrd="0" presId="urn:microsoft.com/office/officeart/2005/8/layout/target3"/>
    <dgm:cxn modelId="{874CB5EA-19FB-40D7-BAB1-2A829F0B0DF3}" type="presParOf" srcId="{FE47432B-CA46-450C-8D8F-66C300A95B52}" destId="{F7B3C0B7-F0F7-4F49-B02C-3630F8C5FAE5}" srcOrd="5" destOrd="0" presId="urn:microsoft.com/office/officeart/2005/8/layout/target3"/>
    <dgm:cxn modelId="{09D4F67E-2DE7-4AF9-AA58-2D492881DA4F}" type="presParOf" srcId="{FE47432B-CA46-450C-8D8F-66C300A95B52}" destId="{C9DA9446-E2D3-4F6A-8960-3CADFBF870B8}" srcOrd="6" destOrd="0" presId="urn:microsoft.com/office/officeart/2005/8/layout/target3"/>
    <dgm:cxn modelId="{C11AC872-E386-429C-B3DA-5A012D6F0BA1}" type="presParOf" srcId="{FE47432B-CA46-450C-8D8F-66C300A95B52}" destId="{9726EC6F-D322-4CD3-B489-1BE3DF7CE70B}" srcOrd="7" destOrd="0" presId="urn:microsoft.com/office/officeart/2005/8/layout/target3"/>
    <dgm:cxn modelId="{413D0746-5921-48D7-BBDF-CFC0CED857D8}" type="presParOf" srcId="{FE47432B-CA46-450C-8D8F-66C300A95B52}" destId="{645AA564-2E9E-4954-AD87-AE01782CEC59}" srcOrd="8" destOrd="0" presId="urn:microsoft.com/office/officeart/2005/8/layout/target3"/>
    <dgm:cxn modelId="{69D62529-800F-48DE-95CF-5DAEB5D2D513}" type="presParOf" srcId="{FE47432B-CA46-450C-8D8F-66C300A95B52}" destId="{8538CAC4-6A86-42B8-B5AF-2FF155DB9D02}" srcOrd="9" destOrd="0" presId="urn:microsoft.com/office/officeart/2005/8/layout/target3"/>
    <dgm:cxn modelId="{A7F8410C-1620-4147-BE2A-DA81D20A63B5}" type="presParOf" srcId="{FE47432B-CA46-450C-8D8F-66C300A95B52}" destId="{26FD6024-A07F-46D0-8BC0-B5E595C5673D}" srcOrd="10" destOrd="0" presId="urn:microsoft.com/office/officeart/2005/8/layout/target3"/>
    <dgm:cxn modelId="{1BCEE4C7-9725-4E33-B379-75C03AB9670B}" type="presParOf" srcId="{FE47432B-CA46-450C-8D8F-66C300A95B52}" destId="{E73F1C26-6DCD-4001-88B9-355E01E2BCE7}" srcOrd="11" destOrd="0" presId="urn:microsoft.com/office/officeart/2005/8/layout/target3"/>
    <dgm:cxn modelId="{5D5A1983-0B01-49CB-9071-619A55248FDC}" type="presParOf" srcId="{FE47432B-CA46-450C-8D8F-66C300A95B52}" destId="{8E23E229-92FC-49D1-B5FE-0303176B8A4E}" srcOrd="12" destOrd="0" presId="urn:microsoft.com/office/officeart/2005/8/layout/target3"/>
    <dgm:cxn modelId="{48E786E9-A12D-4C0F-A5D9-BEF900353622}" type="presParOf" srcId="{FE47432B-CA46-450C-8D8F-66C300A95B52}" destId="{8467D0EB-87A2-4285-8ACA-0398EFBF29BC}" srcOrd="13" destOrd="0" presId="urn:microsoft.com/office/officeart/2005/8/layout/target3"/>
    <dgm:cxn modelId="{E4C985FE-EC33-44D5-BC88-F37E128038BE}" type="presParOf" srcId="{FE47432B-CA46-450C-8D8F-66C300A95B52}" destId="{DBA8199F-D892-4A8E-A352-2B7844050E09}" srcOrd="14" destOrd="0" presId="urn:microsoft.com/office/officeart/2005/8/layout/target3"/>
    <dgm:cxn modelId="{8D44C992-D6AB-4509-AEC3-4B3728B0C034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7EBD156-E461-4F53-99D1-FCF808CE35D2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4AA3DB1-E2BF-4B96-9C0E-CD2B4B3CD33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newsflash/>
    <p:sndAc>
      <p:stSnd>
        <p:snd r:embed="rId13" name="whoosh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a/VaclavIV.jpg" TargetMode="External"/><Relationship Id="rId7" Type="http://schemas.openxmlformats.org/officeDocument/2006/relationships/hyperlink" Target="http://upload.wikimedia.org/wikipedia/commons/6/6f/Hussite_banner.pn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3/38/Wagenburg.jpg" TargetMode="External"/><Relationship Id="rId5" Type="http://schemas.openxmlformats.org/officeDocument/2006/relationships/hyperlink" Target="http://cs.wikipedia.org/wiki/Soubor:Mikolas_ales_zizka.jpg" TargetMode="External"/><Relationship Id="rId4" Type="http://schemas.openxmlformats.org/officeDocument/2006/relationships/hyperlink" Target="http://cs.wikipedia.org/wiki/Soubor:Betlemska_kaple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emf"/><Relationship Id="rId5" Type="http://schemas.openxmlformats.org/officeDocument/2006/relationships/oleObject" Target="../embeddings/Dokument_aplikace_Microsoft_Word_97_20031.doc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698239"/>
              </p:ext>
            </p:extLst>
          </p:nvPr>
        </p:nvGraphicFramePr>
        <p:xfrm>
          <a:off x="1691680" y="2852936"/>
          <a:ext cx="7056784" cy="222217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  <a:cs typeface="Calibri" pitchFamily="34" charset="0"/>
                        </a:rPr>
                        <a:t>NÁZEV</a:t>
                      </a:r>
                      <a:r>
                        <a:rPr lang="cs-CZ" sz="1400" b="0" baseline="0" dirty="0" smtClean="0">
                          <a:latin typeface="Calibri" pitchFamily="34" charset="0"/>
                          <a:cs typeface="Calibri" pitchFamily="34" charset="0"/>
                        </a:rPr>
                        <a:t> A ČÍSLO MATERIÁLU:</a:t>
                      </a:r>
                      <a:endParaRPr lang="cs-CZ" sz="14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VY_32_INOVACE_08_S06-D-7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VYTVOŘENO: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únor 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AUTOR: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OBLAST: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 a společnost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OBOR: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26721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SADA: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NÁZEV VZDĚLÁVACÍHO MATERIÁLU: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Husitské osobnosti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5752465" cy="12560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81537"/>
              </p:ext>
            </p:extLst>
          </p:nvPr>
        </p:nvGraphicFramePr>
        <p:xfrm>
          <a:off x="539552" y="3573016"/>
          <a:ext cx="8280920" cy="256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426719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ROČNÍK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DRUH UČEBNÍHO MATERIÁLU: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- pracovní list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STUPEŇ</a:t>
                      </a:r>
                      <a:r>
                        <a:rPr lang="cs-CZ" sz="1400" b="1" baseline="0" dirty="0" smtClean="0">
                          <a:latin typeface="Calibri" pitchFamily="34" charset="0"/>
                          <a:cs typeface="Calibri" pitchFamily="34" charset="0"/>
                        </a:rPr>
                        <a:t> A TYP VZDĚLÁVÁNÍ: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POMŮCKY: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CÍL – INOVACE: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METODICKÉ POKYNY: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Součástí prezentace je i 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 zaměřený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informovat o osobnostech  přelomu 14. a 15. století, které mají přímé či nepřímé souvislosti se vznikem husitského hnutí na území Čech.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na základě indícií pozná českou  historickou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osobnost,  chápe vztahy mezi osobností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Václava IV.  ahusitským  hnutím.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3714752"/>
            <a:ext cx="8305800" cy="1143000"/>
          </a:xfrm>
        </p:spPr>
        <p:txBody>
          <a:bodyPr/>
          <a:lstStyle/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sz="2800" b="1" dirty="0" smtClean="0">
                <a:solidFill>
                  <a:schemeClr val="bg1"/>
                </a:solidFill>
              </a:rPr>
              <a:t>Dějepis – 7. ročník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Husitské osobnosti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Aja\AppData\Local\Microsoft\Windows\Temporary Internet Files\Content.IE5\U2E7PW9E\MC90014932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13200" y="439738"/>
            <a:ext cx="1371600" cy="2298700"/>
          </a:xfrm>
          <a:prstGeom prst="rect">
            <a:avLst/>
          </a:prstGeom>
          <a:noFill/>
        </p:spPr>
      </p:pic>
      <p:sp>
        <p:nvSpPr>
          <p:cNvPr id="5" name="Slunce 4"/>
          <p:cNvSpPr/>
          <p:nvPr/>
        </p:nvSpPr>
        <p:spPr>
          <a:xfrm>
            <a:off x="4357686" y="335756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8072494" cy="6072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Elipsa 3"/>
          <p:cNvSpPr/>
          <p:nvPr/>
        </p:nvSpPr>
        <p:spPr>
          <a:xfrm>
            <a:off x="1785918" y="300037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3428992" y="4286256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4214810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5072066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lipsa 8"/>
          <p:cNvSpPr/>
          <p:nvPr/>
        </p:nvSpPr>
        <p:spPr>
          <a:xfrm>
            <a:off x="3428992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428992" y="3429000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428992" y="300037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857884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7572396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4286248" y="300037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5072066" y="300037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7572396" y="4643446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5857884" y="4643446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6715140" y="550070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6715140" y="514351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6715140" y="4714884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6715140" y="4286256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6715140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6715140" y="3429000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715140" y="300037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2571736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1785918" y="385762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1785918" y="4214818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1785918" y="4643446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1785918" y="5072074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1785918" y="550070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2571736" y="3000372"/>
            <a:ext cx="628648" cy="428628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1714480" y="3429000"/>
            <a:ext cx="78581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857224" y="3000372"/>
            <a:ext cx="77152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357554" y="2571744"/>
            <a:ext cx="77152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000628" y="4643446"/>
            <a:ext cx="77152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6643702" y="2571744"/>
            <a:ext cx="77152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857224" y="3857628"/>
            <a:ext cx="77152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Poznáš, kdo jsem?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85860"/>
            <a:ext cx="4059936" cy="5214974"/>
          </a:xfrm>
        </p:spPr>
        <p:txBody>
          <a:bodyPr>
            <a:normAutofit fontScale="77500" lnSpcReduction="20000"/>
          </a:bodyPr>
          <a:lstStyle/>
          <a:p>
            <a:pPr lvl="0" algn="ctr">
              <a:buNone/>
            </a:pPr>
            <a:r>
              <a:rPr lang="cs-CZ" b="1" i="1" dirty="0" smtClean="0">
                <a:solidFill>
                  <a:srgbClr val="7030A0"/>
                </a:solidFill>
              </a:rPr>
              <a:t>     </a:t>
            </a:r>
            <a:r>
              <a:rPr lang="cs-CZ" sz="3400" b="1" i="1" dirty="0" smtClean="0">
                <a:solidFill>
                  <a:srgbClr val="7030A0"/>
                </a:solidFill>
              </a:rPr>
              <a:t>Můj otec byl jeden z nejslavnějších českých králů. Matka byla Anna Svídnická. Byl jsem český král. Roku 1409 jsem vydal Dekret kutnohorský. Husova kritika odpustků, které mi však plnily pokladnu, nás odcizila. Zpráva o pražské defenestraci u mě vyvolala záchvat mozkové mrtvice, na kterou jsem zemřel. </a:t>
            </a:r>
            <a:endParaRPr lang="cs-CZ" sz="3400" dirty="0" smtClean="0"/>
          </a:p>
          <a:p>
            <a:pPr algn="ctr">
              <a:buNone/>
            </a:pPr>
            <a:endParaRPr lang="cs-CZ" sz="3400" dirty="0" smtClean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sz="3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357298"/>
            <a:ext cx="2857520" cy="4650797"/>
          </a:xfrm>
          <a:prstGeom prst="rect">
            <a:avLst/>
          </a:prstGeom>
          <a:solidFill>
            <a:schemeClr val="accent5"/>
          </a:solidFill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Jsem…</a:t>
            </a:r>
            <a:endParaRPr lang="cs-CZ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Kdo jsem?</a:t>
            </a:r>
          </a:p>
          <a:p>
            <a:pPr lvl="0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Jak se jmenuje můj otec?</a:t>
            </a:r>
          </a:p>
          <a:p>
            <a:pPr lvl="0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Znáš jméno mojí manželky, která  navštěvovala kapli betlémskou?</a:t>
            </a:r>
          </a:p>
          <a:p>
            <a:pPr lvl="0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 je to pražská defenestrace?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cs-CZ" sz="28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5000628" y="2357430"/>
            <a:ext cx="3414730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Karel  IV. – otec vlasti</a:t>
            </a:r>
          </a:p>
        </p:txBody>
      </p:sp>
      <p:sp>
        <p:nvSpPr>
          <p:cNvPr id="6" name="Elipsa 5"/>
          <p:cNvSpPr/>
          <p:nvPr/>
        </p:nvSpPr>
        <p:spPr>
          <a:xfrm>
            <a:off x="5000628" y="1214422"/>
            <a:ext cx="3414730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Král   Václav IV.</a:t>
            </a:r>
          </a:p>
        </p:txBody>
      </p:sp>
      <p:sp>
        <p:nvSpPr>
          <p:cNvPr id="7" name="Elipsa 6"/>
          <p:cNvSpPr/>
          <p:nvPr/>
        </p:nvSpPr>
        <p:spPr>
          <a:xfrm>
            <a:off x="5072066" y="3571876"/>
            <a:ext cx="3414730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Královna Žofie</a:t>
            </a:r>
          </a:p>
        </p:txBody>
      </p:sp>
      <p:sp>
        <p:nvSpPr>
          <p:cNvPr id="8" name="Elipsa 7"/>
          <p:cNvSpPr/>
          <p:nvPr/>
        </p:nvSpPr>
        <p:spPr>
          <a:xfrm>
            <a:off x="3286116" y="4643446"/>
            <a:ext cx="5572164" cy="1285884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Vyhození konšelů z okna Novoměstské radnice</a:t>
            </a:r>
          </a:p>
        </p:txBody>
      </p:sp>
      <p:sp>
        <p:nvSpPr>
          <p:cNvPr id="9" name="Slunce 8"/>
          <p:cNvSpPr/>
          <p:nvPr/>
        </p:nvSpPr>
        <p:spPr>
          <a:xfrm>
            <a:off x="428596" y="4857760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Slunce 10"/>
          <p:cNvSpPr/>
          <p:nvPr/>
        </p:nvSpPr>
        <p:spPr>
          <a:xfrm>
            <a:off x="428596" y="3071810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Slunce 11"/>
          <p:cNvSpPr/>
          <p:nvPr/>
        </p:nvSpPr>
        <p:spPr>
          <a:xfrm>
            <a:off x="428596" y="2143116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Slunce 12"/>
          <p:cNvSpPr/>
          <p:nvPr/>
        </p:nvSpPr>
        <p:spPr>
          <a:xfrm>
            <a:off x="428596" y="1643050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Dějiny udatného českého národa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</a:rPr>
              <a:t>http://www.ceskatelevize.cz/ivysilani/10177109865-dejiny-udatneho-ceskeho-naroda/208552116230043-husite-v-boji-za-pravdu/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Aja\Desktop\Výstřiže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285860"/>
            <a:ext cx="4429156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814962"/>
          </a:xfrm>
        </p:spPr>
        <p:txBody>
          <a:bodyPr/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785786" y="3571876"/>
            <a:ext cx="3445792" cy="2585383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</a:t>
            </a:r>
          </a:p>
          <a:p>
            <a:pPr>
              <a:buNone/>
            </a:pPr>
            <a:r>
              <a:rPr lang="cs-CZ" dirty="0" smtClean="0"/>
              <a:t>                        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Poznej, o jaké osobnosti, stavby či předměty se jedná na obrázcích</a:t>
            </a:r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3"/>
          </p:nvPr>
        </p:nvSpPr>
        <p:spPr>
          <a:xfrm>
            <a:off x="4648200" y="1357299"/>
            <a:ext cx="4040188" cy="857256"/>
          </a:xfrm>
        </p:spPr>
        <p:txBody>
          <a:bodyPr/>
          <a:lstStyle/>
          <a:p>
            <a:pPr algn="ctr"/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2428868"/>
            <a:ext cx="3071834" cy="3905224"/>
          </a:xfrm>
          <a:prstGeom prst="rect">
            <a:avLst/>
          </a:prstGeom>
          <a:solidFill>
            <a:schemeClr val="accent5"/>
          </a:solidFill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1" name="Elipsa 10"/>
          <p:cNvSpPr/>
          <p:nvPr/>
        </p:nvSpPr>
        <p:spPr>
          <a:xfrm>
            <a:off x="785786" y="1357298"/>
            <a:ext cx="3429024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Betlémská kaple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000628" y="1357298"/>
            <a:ext cx="3429024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Jan Žižka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 bwMode="auto">
          <a:xfrm>
            <a:off x="457200" y="2590963"/>
            <a:ext cx="4038600" cy="3134986"/>
          </a:xfrm>
          <a:prstGeom prst="rect">
            <a:avLst/>
          </a:prstGeom>
          <a:solidFill>
            <a:schemeClr val="accent5"/>
          </a:solidFill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Poznej předměty na obrázcích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071810"/>
            <a:ext cx="3905277" cy="2928958"/>
          </a:xfrm>
          <a:prstGeom prst="rect">
            <a:avLst/>
          </a:prstGeom>
          <a:solidFill>
            <a:schemeClr val="accent5"/>
          </a:solidFill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lipsa 7"/>
          <p:cNvSpPr/>
          <p:nvPr/>
        </p:nvSpPr>
        <p:spPr>
          <a:xfrm>
            <a:off x="785786" y="1357298"/>
            <a:ext cx="3429024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Vozová hradba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143504" y="1357298"/>
            <a:ext cx="3429024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Husitský kalich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Všechny uveřejněné odkazy [cit. 2012-01-01]. Dostupné pod licencí Public domain na WWW: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http://upload.wikimedia.org/wikipedia/commons/3/3a/VaclavIV.jpg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http://cs.wikipedia.org/wiki/Soubor:Betlemska_kaple.jpg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http://cs.wikipedia.org/wiki/Soubor:Mikolas_ales_zizka.jpg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http://upload.wikimedia.org/wikipedia/commons/3/38/Wagenburg.jpg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http://upload.wikimedia.org/wikipedia/commons/6/6f/Hussite_banner.png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rgbClr val="7030A0"/>
                </a:solidFill>
              </a:rPr>
              <a:t>Klipart (volně ke stažení Microsoft Office)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</a:rPr>
              <a:t>Zdroje obrázků:</a:t>
            </a:r>
            <a:endParaRPr lang="cs-CZ" b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1915910"/>
              </p:ext>
            </p:extLst>
          </p:nvPr>
        </p:nvGraphicFramePr>
        <p:xfrm>
          <a:off x="2339752" y="65679"/>
          <a:ext cx="4683056" cy="680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5" imgW="6140070" imgH="8919884" progId="Word.Document.8">
                  <p:embed/>
                </p:oleObj>
              </mc:Choice>
              <mc:Fallback>
                <p:oleObj name="Document" r:id="rId5" imgW="6140070" imgH="8919884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39752" y="65679"/>
                        <a:ext cx="4683056" cy="68040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bg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7154259"/>
      </p:ext>
    </p:extLst>
  </p:cSld>
  <p:clrMapOvr>
    <a:masterClrMapping/>
  </p:clrMapOvr>
  <p:transition spd="slow">
    <p:newsflash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136</TotalTime>
  <Words>365</Words>
  <Application>Microsoft Office PowerPoint</Application>
  <PresentationFormat>Předvádění na obrazovce (4:3)</PresentationFormat>
  <Paragraphs>124</Paragraphs>
  <Slides>11</Slides>
  <Notes>0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Papír</vt:lpstr>
      <vt:lpstr>Document</vt:lpstr>
      <vt:lpstr>Prezentace aplikace PowerPoint</vt:lpstr>
      <vt:lpstr>ANOTACE:</vt:lpstr>
      <vt:lpstr>Husitské osobnosti</vt:lpstr>
      <vt:lpstr>.</vt:lpstr>
      <vt:lpstr>Poznáš, kdo jsem?</vt:lpstr>
      <vt:lpstr>Jsem…</vt:lpstr>
      <vt:lpstr>Dějiny udatného českého národa</vt:lpstr>
      <vt:lpstr>Poznej, o jaké osobnosti, stavby či předměty se jedná na obrázcích. </vt:lpstr>
      <vt:lpstr>Poznej předměty na obrázcích</vt:lpstr>
      <vt:lpstr>Zdroje obrázků: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Husitské osobnosti</dc:title>
  <dc:creator>Aja</dc:creator>
  <cp:lastModifiedBy>admin</cp:lastModifiedBy>
  <cp:revision>35</cp:revision>
  <dcterms:created xsi:type="dcterms:W3CDTF">2012-01-08T10:34:19Z</dcterms:created>
  <dcterms:modified xsi:type="dcterms:W3CDTF">2012-07-11T10:32:05Z</dcterms:modified>
</cp:coreProperties>
</file>