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  <p:sldMasterId id="2147483698" r:id="rId2"/>
    <p:sldMasterId id="2147483710" r:id="rId3"/>
  </p:sldMasterIdLst>
  <p:sldIdLst>
    <p:sldId id="261" r:id="rId4"/>
    <p:sldId id="262" r:id="rId5"/>
    <p:sldId id="256" r:id="rId6"/>
    <p:sldId id="257" r:id="rId7"/>
    <p:sldId id="260" r:id="rId8"/>
    <p:sldId id="258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5F9DAE-CB82-4A23-B023-28300A2ECC6B}" type="presOf" srcId="{130831A4-0540-4EC5-8F5A-93030E89D2D9}" destId="{8E23E229-92FC-49D1-B5FE-0303176B8A4E}" srcOrd="1" destOrd="0" presId="urn:microsoft.com/office/officeart/2005/8/layout/target3"/>
    <dgm:cxn modelId="{336DA93A-60E8-4986-8FD7-522362250E01}" type="presOf" srcId="{130831A4-0540-4EC5-8F5A-93030E89D2D9}" destId="{F69CC921-512E-49F4-824C-A648EC5F27A5}" srcOrd="0" destOrd="0" presId="urn:microsoft.com/office/officeart/2005/8/layout/target3"/>
    <dgm:cxn modelId="{40870E3A-6D7C-4D1A-9807-BB8666159B51}" type="presOf" srcId="{914700B9-77B5-440A-A438-DE98B6D4894D}" destId="{BD9AF279-D483-48F2-BBBD-45F8E8923512}" srcOrd="1" destOrd="0" presId="urn:microsoft.com/office/officeart/2005/8/layout/target3"/>
    <dgm:cxn modelId="{ECFF7E12-46CD-4ED6-833E-91E30EE28317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657A9DE-D4F6-47BF-A365-7D7637CC4010}" type="presOf" srcId="{100B6B2E-82E6-4C11-B19B-F2DB3A0EA64F}" destId="{645AA564-2E9E-4954-AD87-AE01782CEC59}" srcOrd="0" destOrd="0" presId="urn:microsoft.com/office/officeart/2005/8/layout/target3"/>
    <dgm:cxn modelId="{A475F79C-7229-45A3-91C0-9F643BE34989}" type="presOf" srcId="{27FE2D31-D344-4B63-A89A-A89AB0D9F3E3}" destId="{FE47432B-CA46-450C-8D8F-66C300A95B52}" srcOrd="0" destOrd="0" presId="urn:microsoft.com/office/officeart/2005/8/layout/target3"/>
    <dgm:cxn modelId="{0C64D815-3DD4-4866-9854-179771F75CDC}" type="presOf" srcId="{1D8420EA-BFA0-403B-80F5-647FA396CC45}" destId="{F7B3C0B7-F0F7-4F49-B02C-3630F8C5FAE5}" srcOrd="0" destOrd="0" presId="urn:microsoft.com/office/officeart/2005/8/layout/target3"/>
    <dgm:cxn modelId="{107FE5BB-FA62-4CE3-8B3B-1966BAABE340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564D34E-44B6-471B-9454-CB850EDACF9C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D699002-64E0-4E92-8151-35403D0795D5}" type="presParOf" srcId="{FE47432B-CA46-450C-8D8F-66C300A95B52}" destId="{B522209E-30D0-49D6-A340-2D383A11C668}" srcOrd="0" destOrd="0" presId="urn:microsoft.com/office/officeart/2005/8/layout/target3"/>
    <dgm:cxn modelId="{2B3045F9-4E38-42E3-A5C1-051310DDB682}" type="presParOf" srcId="{FE47432B-CA46-450C-8D8F-66C300A95B52}" destId="{ED5A8377-51D5-4DC5-B0E7-680166966720}" srcOrd="1" destOrd="0" presId="urn:microsoft.com/office/officeart/2005/8/layout/target3"/>
    <dgm:cxn modelId="{EEDEA390-74F2-49B3-B88D-45A25C80B1F8}" type="presParOf" srcId="{FE47432B-CA46-450C-8D8F-66C300A95B52}" destId="{F69CC921-512E-49F4-824C-A648EC5F27A5}" srcOrd="2" destOrd="0" presId="urn:microsoft.com/office/officeart/2005/8/layout/target3"/>
    <dgm:cxn modelId="{63F940CA-2C10-4614-B5EE-F164509EEBA3}" type="presParOf" srcId="{FE47432B-CA46-450C-8D8F-66C300A95B52}" destId="{61C9CE18-EDA6-4EDF-BA1C-09779D38FBBF}" srcOrd="3" destOrd="0" presId="urn:microsoft.com/office/officeart/2005/8/layout/target3"/>
    <dgm:cxn modelId="{408C1D19-79EE-4D99-B4DE-AAB56C5471E8}" type="presParOf" srcId="{FE47432B-CA46-450C-8D8F-66C300A95B52}" destId="{D60DEAAB-7AFE-435A-ACF6-18851E4B0426}" srcOrd="4" destOrd="0" presId="urn:microsoft.com/office/officeart/2005/8/layout/target3"/>
    <dgm:cxn modelId="{3E323FF7-C233-4336-B426-4E4B9B553EB2}" type="presParOf" srcId="{FE47432B-CA46-450C-8D8F-66C300A95B52}" destId="{F7B3C0B7-F0F7-4F49-B02C-3630F8C5FAE5}" srcOrd="5" destOrd="0" presId="urn:microsoft.com/office/officeart/2005/8/layout/target3"/>
    <dgm:cxn modelId="{704C0A9A-5F1A-47B0-9F91-3DA30A76BB61}" type="presParOf" srcId="{FE47432B-CA46-450C-8D8F-66C300A95B52}" destId="{C9DA9446-E2D3-4F6A-8960-3CADFBF870B8}" srcOrd="6" destOrd="0" presId="urn:microsoft.com/office/officeart/2005/8/layout/target3"/>
    <dgm:cxn modelId="{FEE55EBB-754A-4867-8D1C-BD84FCFA45A6}" type="presParOf" srcId="{FE47432B-CA46-450C-8D8F-66C300A95B52}" destId="{9726EC6F-D322-4CD3-B489-1BE3DF7CE70B}" srcOrd="7" destOrd="0" presId="urn:microsoft.com/office/officeart/2005/8/layout/target3"/>
    <dgm:cxn modelId="{C7235D38-E359-4C02-AAB8-F592DE6E0AF9}" type="presParOf" srcId="{FE47432B-CA46-450C-8D8F-66C300A95B52}" destId="{645AA564-2E9E-4954-AD87-AE01782CEC59}" srcOrd="8" destOrd="0" presId="urn:microsoft.com/office/officeart/2005/8/layout/target3"/>
    <dgm:cxn modelId="{3C4DE39D-B529-4A1B-89F6-986766ACF419}" type="presParOf" srcId="{FE47432B-CA46-450C-8D8F-66C300A95B52}" destId="{8538CAC4-6A86-42B8-B5AF-2FF155DB9D02}" srcOrd="9" destOrd="0" presId="urn:microsoft.com/office/officeart/2005/8/layout/target3"/>
    <dgm:cxn modelId="{B23A100D-27D4-4429-A4F6-015F7D1CEB48}" type="presParOf" srcId="{FE47432B-CA46-450C-8D8F-66C300A95B52}" destId="{26FD6024-A07F-46D0-8BC0-B5E595C5673D}" srcOrd="10" destOrd="0" presId="urn:microsoft.com/office/officeart/2005/8/layout/target3"/>
    <dgm:cxn modelId="{1EF95A8E-ED2B-4D64-96F8-5B4347F5C629}" type="presParOf" srcId="{FE47432B-CA46-450C-8D8F-66C300A95B52}" destId="{E73F1C26-6DCD-4001-88B9-355E01E2BCE7}" srcOrd="11" destOrd="0" presId="urn:microsoft.com/office/officeart/2005/8/layout/target3"/>
    <dgm:cxn modelId="{562EA7C9-BC76-47E7-BC3A-7ABA1084676A}" type="presParOf" srcId="{FE47432B-CA46-450C-8D8F-66C300A95B52}" destId="{8E23E229-92FC-49D1-B5FE-0303176B8A4E}" srcOrd="12" destOrd="0" presId="urn:microsoft.com/office/officeart/2005/8/layout/target3"/>
    <dgm:cxn modelId="{104EA1C2-1976-4E43-B531-A8F0FADAC90B}" type="presParOf" srcId="{FE47432B-CA46-450C-8D8F-66C300A95B52}" destId="{8467D0EB-87A2-4285-8ACA-0398EFBF29BC}" srcOrd="13" destOrd="0" presId="urn:microsoft.com/office/officeart/2005/8/layout/target3"/>
    <dgm:cxn modelId="{62F6B3BB-E6F6-4D3F-B9DE-D30F04EA90E2}" type="presParOf" srcId="{FE47432B-CA46-450C-8D8F-66C300A95B52}" destId="{DBA8199F-D892-4A8E-A352-2B7844050E09}" srcOrd="14" destOrd="0" presId="urn:microsoft.com/office/officeart/2005/8/layout/target3"/>
    <dgm:cxn modelId="{3BAD9D94-0C6C-4A13-B9E1-13C328CBF1F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728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31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7635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974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0838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3161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263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146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610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3074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3858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0671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5968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0827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1246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8338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568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5120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8568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1038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7045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010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8C869D4-DCA7-42FF-835C-A1A67C188BB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15C9B07-62C1-4A45-952E-9410EFFCF108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911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396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742237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39300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VY_32_INOVACE_04_S03-M-2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Geometrické útvary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671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858059"/>
              </p:ext>
            </p:extLst>
          </p:nvPr>
        </p:nvGraphicFramePr>
        <p:xfrm>
          <a:off x="539552" y="3429000"/>
          <a:ext cx="8280920" cy="294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 s vlastnostmi geometrických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útvarů.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Geometrické útvary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třídí.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Rozpoznávají  čtverec  a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obdélník.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Počítají geometrické tvary v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obrázku.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Vyhledávají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rozdíly. </a:t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089894"/>
              </p:ext>
            </p:extLst>
          </p:nvPr>
        </p:nvGraphicFramePr>
        <p:xfrm>
          <a:off x="539552" y="1196752"/>
          <a:ext cx="8280920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poznávání geometrických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útvarů.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dokáže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rozpoznávat základní geometrické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útvary.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10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Matematika 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Geometrické útvary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43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4506" y="162908"/>
            <a:ext cx="288893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Geometrické  útvary.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32108" y="1320595"/>
            <a:ext cx="1270015" cy="119539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009175" y="825986"/>
            <a:ext cx="1184277" cy="113587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672967" y="2924483"/>
            <a:ext cx="1546253" cy="1188963"/>
          </a:xfrm>
          <a:prstGeom prst="triangle">
            <a:avLst>
              <a:gd name="adj" fmla="val 48694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02957" y="1434829"/>
            <a:ext cx="1981913" cy="9928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4506" y="2594426"/>
            <a:ext cx="2531462" cy="166199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Já jsem </a:t>
            </a:r>
            <a:r>
              <a:rPr lang="cs-CZ" sz="2400" dirty="0" smtClean="0">
                <a:solidFill>
                  <a:srgbClr val="7030A0"/>
                </a:solidFill>
              </a:rPr>
              <a:t>čtverec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Mám 4  shodné (</a:t>
            </a:r>
            <a:r>
              <a:rPr lang="cs-CZ" dirty="0" smtClean="0"/>
              <a:t>stejné)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trany a 4 vrcholy.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87265" y="2058329"/>
            <a:ext cx="1872629" cy="738664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Já jsem kruh.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Jsem celý kulatý.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11288" y="4237901"/>
            <a:ext cx="2685351" cy="1569660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Já jsem trojúhelník.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Mám 3 strany a 3 vrcholy.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572340" y="2588662"/>
            <a:ext cx="2480166" cy="166199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Já jsem obdélník.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dirty="0" smtClean="0"/>
              <a:t>Mám 4 strany </a:t>
            </a:r>
            <a:r>
              <a:rPr lang="cs-CZ" dirty="0" smtClean="0"/>
              <a:t>(2 </a:t>
            </a:r>
            <a:r>
              <a:rPr lang="cs-CZ" dirty="0" smtClean="0"/>
              <a:t>jsou</a:t>
            </a:r>
          </a:p>
          <a:p>
            <a:r>
              <a:rPr lang="cs-CZ" dirty="0" smtClean="0"/>
              <a:t> krátké a 2 jsou dlouhé 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a 4 vrcholy.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9874182">
            <a:off x="1418714" y="4621866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 rot="3077275">
            <a:off x="8010266" y="4621865"/>
            <a:ext cx="4572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15140" y="348154"/>
            <a:ext cx="914400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254157" y="3266937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7460322" y="304220"/>
            <a:ext cx="457200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238768" y="1143929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164505" y="5479931"/>
            <a:ext cx="1265731" cy="124203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726727" y="5807561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7524328" y="5479931"/>
            <a:ext cx="1368152" cy="1242030"/>
          </a:xfrm>
          <a:prstGeom prst="triangle">
            <a:avLst>
              <a:gd name="adj" fmla="val 9122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6049179" y="4458275"/>
            <a:ext cx="980361" cy="457200"/>
          </a:xfrm>
          <a:prstGeom prst="triangle">
            <a:avLst>
              <a:gd name="adj" fmla="val 486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 rot="18712987">
            <a:off x="5528196" y="1792168"/>
            <a:ext cx="1060704" cy="914400"/>
          </a:xfrm>
          <a:prstGeom prst="triangle">
            <a:avLst>
              <a:gd name="adj" fmla="val 486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Rovnoramenný trojúhelník 21"/>
          <p:cNvSpPr/>
          <p:nvPr/>
        </p:nvSpPr>
        <p:spPr>
          <a:xfrm>
            <a:off x="2067937" y="5588391"/>
            <a:ext cx="530352" cy="777444"/>
          </a:xfrm>
          <a:prstGeom prst="triangle">
            <a:avLst>
              <a:gd name="adj" fmla="val 486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Rovnoramenný trojúhelník 22"/>
          <p:cNvSpPr/>
          <p:nvPr/>
        </p:nvSpPr>
        <p:spPr>
          <a:xfrm>
            <a:off x="2933555" y="122705"/>
            <a:ext cx="1060704" cy="914400"/>
          </a:xfrm>
          <a:prstGeom prst="triangle">
            <a:avLst>
              <a:gd name="adj" fmla="val 4869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 rot="15395288">
            <a:off x="2588272" y="2712185"/>
            <a:ext cx="1247125" cy="4745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2449297">
            <a:off x="4352577" y="473167"/>
            <a:ext cx="1247125" cy="17795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 rot="8187280">
            <a:off x="7781346" y="527789"/>
            <a:ext cx="1247125" cy="4745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12305" y="711009"/>
            <a:ext cx="1705908" cy="4745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588752" y="5338981"/>
            <a:ext cx="1247125" cy="4745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 rot="16200000">
            <a:off x="266270" y="4630510"/>
            <a:ext cx="931676" cy="4745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278019" y="5949279"/>
            <a:ext cx="2086070" cy="77268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32916" y="1687461"/>
            <a:ext cx="46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3 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367114" y="1139464"/>
            <a:ext cx="46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5 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59714" y="1746872"/>
            <a:ext cx="46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7 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23287" y="3509387"/>
            <a:ext cx="46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5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723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9605" y="692696"/>
            <a:ext cx="6729727" cy="240065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Jsem   čtverec    </a:t>
            </a:r>
            <a:r>
              <a:rPr lang="cs-CZ" sz="2400" dirty="0" smtClean="0">
                <a:solidFill>
                  <a:srgbClr val="FF0000"/>
                </a:solidFill>
              </a:rPr>
              <a:t>ABCD</a:t>
            </a:r>
            <a:r>
              <a:rPr lang="cs-CZ" dirty="0" smtClean="0"/>
              <a:t>, </a:t>
            </a:r>
            <a:r>
              <a:rPr lang="cs-CZ" dirty="0" smtClean="0"/>
              <a:t>mám ….. </a:t>
            </a:r>
            <a:r>
              <a:rPr lang="cs-CZ" dirty="0" smtClean="0">
                <a:solidFill>
                  <a:srgbClr val="008000"/>
                </a:solidFill>
              </a:rPr>
              <a:t>4 vrcholy </a:t>
            </a:r>
            <a:r>
              <a:rPr lang="cs-CZ" dirty="0" smtClean="0"/>
              <a:t>…… bod  </a:t>
            </a:r>
            <a:r>
              <a:rPr lang="cs-CZ" dirty="0" smtClean="0"/>
              <a:t>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bod B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bod C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bod D</a:t>
            </a: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                                                           4 strany </a:t>
            </a:r>
            <a:r>
              <a:rPr lang="cs-CZ" dirty="0" smtClean="0"/>
              <a:t> …… úsečka  AB</a:t>
            </a:r>
          </a:p>
          <a:p>
            <a:r>
              <a:rPr lang="cs-CZ" dirty="0" smtClean="0"/>
              <a:t>                                                                                                           úsečka  BC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úsečka  CD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úsečka  DA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01519" y="160384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9470" y="240393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3329" y="2403939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0906" y="133769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6264" y="1337691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9604" y="4167977"/>
            <a:ext cx="6729727" cy="240065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Jsem  obdélník </a:t>
            </a:r>
            <a:r>
              <a:rPr lang="cs-CZ" sz="2400" dirty="0" smtClean="0">
                <a:solidFill>
                  <a:srgbClr val="FF0000"/>
                </a:solidFill>
              </a:rPr>
              <a:t> KLMN</a:t>
            </a:r>
            <a:r>
              <a:rPr lang="cs-CZ" dirty="0" smtClean="0"/>
              <a:t>,  mám …...  </a:t>
            </a:r>
            <a:r>
              <a:rPr lang="cs-CZ" dirty="0" smtClean="0">
                <a:solidFill>
                  <a:srgbClr val="008000"/>
                </a:solidFill>
              </a:rPr>
              <a:t>4 vrcholy </a:t>
            </a:r>
            <a:r>
              <a:rPr lang="cs-CZ" dirty="0" smtClean="0"/>
              <a:t>…...  bod </a:t>
            </a:r>
            <a:r>
              <a:rPr lang="cs-CZ" dirty="0" smtClean="0"/>
              <a:t>K</a:t>
            </a:r>
          </a:p>
          <a:p>
            <a:r>
              <a:rPr lang="cs-CZ" dirty="0" smtClean="0"/>
              <a:t>                                                                                                               bod L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bod 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bod 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4 strany </a:t>
            </a:r>
            <a:r>
              <a:rPr lang="cs-CZ" dirty="0" smtClean="0"/>
              <a:t>…… úsečka  KL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úsečka  LM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úsečka MN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úsečka  NK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76630" y="5050493"/>
            <a:ext cx="190457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9238" y="5945947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2196" y="5945947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10518" y="4865827"/>
            <a:ext cx="431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9620" y="485584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89332" y="219998"/>
            <a:ext cx="1895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tyto útvary.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96336" y="1268759"/>
            <a:ext cx="1152128" cy="113517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715200" y="4437112"/>
            <a:ext cx="914400" cy="1693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1534" y="2313154"/>
            <a:ext cx="354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674466" y="231315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F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659238" y="108409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51076" y="1084093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H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29802" y="599243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571973" y="5992432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571973" y="425244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34592" y="425244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23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3171" y="548679"/>
            <a:ext cx="6460423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Spočítej čtverce, obdélníky, trojúhelníky a kruhy.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123728" y="1259988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33383" y="2224030"/>
            <a:ext cx="81724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 rot="5400000">
            <a:off x="1780336" y="4259711"/>
            <a:ext cx="1634480" cy="7092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63688" y="2174388"/>
            <a:ext cx="163448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193423" y="3742902"/>
            <a:ext cx="4572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194822" y="4422193"/>
            <a:ext cx="233148" cy="24089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040570" y="2621038"/>
            <a:ext cx="1114012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604783" y="5250552"/>
            <a:ext cx="457200" cy="409647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4120271" y="3003225"/>
            <a:ext cx="530352" cy="40043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 rot="5400000">
            <a:off x="1857569" y="3264841"/>
            <a:ext cx="499014" cy="872480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2332400" y="3434030"/>
            <a:ext cx="530352" cy="228600"/>
          </a:xfrm>
          <a:prstGeom prst="triangle">
            <a:avLst>
              <a:gd name="adj" fmla="val 5261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 rot="16200000">
            <a:off x="1454808" y="5448428"/>
            <a:ext cx="530352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3223033" y="5431599"/>
            <a:ext cx="530352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 rot="19865821">
            <a:off x="1328070" y="4112962"/>
            <a:ext cx="914400" cy="237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804630" y="5431599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 rot="13046493">
            <a:off x="2940968" y="4147725"/>
            <a:ext cx="914400" cy="237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193423" y="1530944"/>
            <a:ext cx="457200" cy="4282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194822" y="5261091"/>
            <a:ext cx="457200" cy="409647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2207314" y="2930752"/>
            <a:ext cx="233148" cy="2408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2723624" y="2940452"/>
            <a:ext cx="233148" cy="2408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3716809" y="4493911"/>
            <a:ext cx="233148" cy="240896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2471528" y="3160163"/>
            <a:ext cx="233148" cy="24089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Rovnoramenný trojúhelník 30"/>
          <p:cNvSpPr/>
          <p:nvPr/>
        </p:nvSpPr>
        <p:spPr>
          <a:xfrm rot="16200000">
            <a:off x="2833088" y="3278516"/>
            <a:ext cx="499014" cy="872480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948584" y="5442138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5652120" y="1530944"/>
            <a:ext cx="3168352" cy="460661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814483" y="2975418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4814483" y="1530944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4814483" y="1530944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814483" y="2252986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14483" y="3750141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809976" y="2975418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4809976" y="2252986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809976" y="3750141"/>
            <a:ext cx="457200" cy="4282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98168" y="6297938"/>
            <a:ext cx="5447325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Nakresli obrázek  z geometrických tvarů.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904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60" grpId="0" animBg="1"/>
      <p:bldP spid="61" grpId="0" animBg="1"/>
      <p:bldP spid="6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2097049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Najdi 7 rozdílů.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695622" y="4293095"/>
            <a:ext cx="1440160" cy="14105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4293096"/>
            <a:ext cx="1440160" cy="14105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5443594" y="2939751"/>
            <a:ext cx="1944216" cy="13533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575556" y="2939752"/>
            <a:ext cx="1944216" cy="13533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08041" y="2480083"/>
            <a:ext cx="228600" cy="9193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44982" y="4435446"/>
            <a:ext cx="4572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521508" y="4473740"/>
            <a:ext cx="4572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911646" y="4695527"/>
            <a:ext cx="504056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037247" y="4695527"/>
            <a:ext cx="504056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271766" y="3640207"/>
            <a:ext cx="381000" cy="36004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357164" y="3640207"/>
            <a:ext cx="381000" cy="36004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 rot="17920636">
            <a:off x="6689753" y="3321386"/>
            <a:ext cx="265176" cy="2415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Rovnoramenný trojúhelník 19"/>
          <p:cNvSpPr/>
          <p:nvPr/>
        </p:nvSpPr>
        <p:spPr>
          <a:xfrm rot="17920636">
            <a:off x="2122167" y="3705209"/>
            <a:ext cx="265176" cy="2415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140455" y="2859686"/>
            <a:ext cx="228600" cy="91933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Rovnoramenný trojúhelník 22"/>
          <p:cNvSpPr/>
          <p:nvPr/>
        </p:nvSpPr>
        <p:spPr>
          <a:xfrm>
            <a:off x="3191852" y="4789239"/>
            <a:ext cx="1060704" cy="914400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7933112" y="4789238"/>
            <a:ext cx="1060704" cy="914400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Rovnoramenný trojúhelník 24"/>
          <p:cNvSpPr/>
          <p:nvPr/>
        </p:nvSpPr>
        <p:spPr>
          <a:xfrm>
            <a:off x="3542184" y="3912626"/>
            <a:ext cx="360040" cy="291407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Rovnoramenný trojúhelník 25"/>
          <p:cNvSpPr/>
          <p:nvPr/>
        </p:nvSpPr>
        <p:spPr>
          <a:xfrm>
            <a:off x="8100792" y="3622332"/>
            <a:ext cx="720080" cy="582814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Rovnoramenný trojúhelník 26"/>
          <p:cNvSpPr/>
          <p:nvPr/>
        </p:nvSpPr>
        <p:spPr>
          <a:xfrm>
            <a:off x="8100792" y="4205146"/>
            <a:ext cx="720080" cy="582814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Rovnoramenný trojúhelník 27"/>
          <p:cNvSpPr/>
          <p:nvPr/>
        </p:nvSpPr>
        <p:spPr>
          <a:xfrm>
            <a:off x="3362164" y="4218414"/>
            <a:ext cx="720080" cy="582814"/>
          </a:xfrm>
          <a:prstGeom prst="triangl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Slunce 28"/>
          <p:cNvSpPr/>
          <p:nvPr/>
        </p:nvSpPr>
        <p:spPr>
          <a:xfrm>
            <a:off x="611560" y="19888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Slunce 29"/>
          <p:cNvSpPr/>
          <p:nvPr/>
        </p:nvSpPr>
        <p:spPr>
          <a:xfrm rot="1373740">
            <a:off x="5359446" y="212302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2387932" y="4789238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402507" y="4789238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014843" y="4789238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245834" y="4789239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482059" y="4789239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23528" y="4789239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45640" y="4789238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642689" y="4789239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 rot="16200000">
            <a:off x="5221732" y="5031659"/>
            <a:ext cx="18004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 rot="16200000">
            <a:off x="5221732" y="4587479"/>
            <a:ext cx="18004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 rot="16200000">
            <a:off x="365343" y="5031660"/>
            <a:ext cx="18004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 rot="16200000">
            <a:off x="365344" y="4587480"/>
            <a:ext cx="18004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7598396" y="4789238"/>
            <a:ext cx="1318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6901531" y="1642255"/>
            <a:ext cx="468502" cy="4572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Mrak 44"/>
          <p:cNvSpPr/>
          <p:nvPr/>
        </p:nvSpPr>
        <p:spPr>
          <a:xfrm>
            <a:off x="6652766" y="2132856"/>
            <a:ext cx="468502" cy="4572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Mrak 45"/>
          <p:cNvSpPr/>
          <p:nvPr/>
        </p:nvSpPr>
        <p:spPr>
          <a:xfrm>
            <a:off x="2306027" y="1806352"/>
            <a:ext cx="468502" cy="4572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Mrak 46"/>
          <p:cNvSpPr/>
          <p:nvPr/>
        </p:nvSpPr>
        <p:spPr>
          <a:xfrm>
            <a:off x="2051270" y="2285256"/>
            <a:ext cx="468502" cy="4572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90070" y="6221221"/>
            <a:ext cx="8435323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Našel jsem :    ___________________________________________________________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92316" y="292006"/>
            <a:ext cx="5901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Rozdíly</a:t>
            </a:r>
            <a:r>
              <a:rPr lang="cs-CZ" dirty="0" smtClean="0"/>
              <a:t>: kulaté </a:t>
            </a:r>
            <a:r>
              <a:rPr lang="cs-CZ" dirty="0" smtClean="0"/>
              <a:t>okno, výška komína, obláčky kouře, strom,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smtClean="0"/>
              <a:t> plot </a:t>
            </a:r>
            <a:r>
              <a:rPr lang="cs-CZ" dirty="0" smtClean="0"/>
              <a:t>vlevo, plot vpravo, otočené sluníčko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3338156" y="2251483"/>
            <a:ext cx="914400" cy="457200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Mrak 48"/>
          <p:cNvSpPr/>
          <p:nvPr/>
        </p:nvSpPr>
        <p:spPr>
          <a:xfrm>
            <a:off x="2818036" y="2750840"/>
            <a:ext cx="914400" cy="457200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Mrak 49"/>
          <p:cNvSpPr/>
          <p:nvPr/>
        </p:nvSpPr>
        <p:spPr>
          <a:xfrm>
            <a:off x="7923327" y="2251483"/>
            <a:ext cx="914400" cy="457200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Mrak 50"/>
          <p:cNvSpPr/>
          <p:nvPr/>
        </p:nvSpPr>
        <p:spPr>
          <a:xfrm>
            <a:off x="7359179" y="2750840"/>
            <a:ext cx="914400" cy="457200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63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64704"/>
            <a:ext cx="3910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 použit vlastní </a:t>
            </a:r>
            <a:r>
              <a:rPr lang="cs-CZ" dirty="0" smtClean="0"/>
              <a:t>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264364"/>
      </p:ext>
    </p:extLst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279</TotalTime>
  <Words>390</Words>
  <Application>Microsoft Office PowerPoint</Application>
  <PresentationFormat>Předvádění na obrazovce (4:3)</PresentationFormat>
  <Paragraphs>100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Human</vt:lpstr>
      <vt:lpstr>Motiv systému Office</vt:lpstr>
      <vt:lpstr>1_Motiv systému Office</vt:lpstr>
      <vt:lpstr>Prezentace aplikace PowerPoint</vt:lpstr>
      <vt:lpstr>ANOTACE:</vt:lpstr>
      <vt:lpstr> Matematika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30</cp:revision>
  <dcterms:created xsi:type="dcterms:W3CDTF">2012-01-18T19:28:38Z</dcterms:created>
  <dcterms:modified xsi:type="dcterms:W3CDTF">2012-07-11T21:15:35Z</dcterms:modified>
</cp:coreProperties>
</file>