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60" r:id="rId4"/>
    <p:sldId id="261" r:id="rId5"/>
    <p:sldId id="256" r:id="rId6"/>
    <p:sldId id="257" r:id="rId7"/>
    <p:sldId id="258" r:id="rId8"/>
    <p:sldId id="259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C5EE2A-6F87-4AC6-B3A9-66231D2B7AA1}" type="presOf" srcId="{100B6B2E-82E6-4C11-B19B-F2DB3A0EA64F}" destId="{DBA8199F-D892-4A8E-A352-2B7844050E09}" srcOrd="1" destOrd="0" presId="urn:microsoft.com/office/officeart/2005/8/layout/target3"/>
    <dgm:cxn modelId="{A6B0C601-7891-4101-B95A-8191EA33E78E}" type="presOf" srcId="{100B6B2E-82E6-4C11-B19B-F2DB3A0EA64F}" destId="{645AA564-2E9E-4954-AD87-AE01782CEC59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408659B1-7B27-4289-990B-A6A34009E1BC}" type="presOf" srcId="{1D8420EA-BFA0-403B-80F5-647FA396CC45}" destId="{8467D0EB-87A2-4285-8ACA-0398EFBF29BC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CF48860-CAAB-46A9-B606-C21EB153360C}" type="presOf" srcId="{1D8420EA-BFA0-403B-80F5-647FA396CC45}" destId="{F7B3C0B7-F0F7-4F49-B02C-3630F8C5FAE5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77FC99F2-FD07-4019-A9CE-92E5B1071061}" type="presOf" srcId="{130831A4-0540-4EC5-8F5A-93030E89D2D9}" destId="{8E23E229-92FC-49D1-B5FE-0303176B8A4E}" srcOrd="1" destOrd="0" presId="urn:microsoft.com/office/officeart/2005/8/layout/target3"/>
    <dgm:cxn modelId="{28A10F56-27DB-4AE8-A7F5-57B6DB154142}" type="presOf" srcId="{914700B9-77B5-440A-A438-DE98B6D4894D}" destId="{BD9AF279-D483-48F2-BBBD-45F8E8923512}" srcOrd="1" destOrd="0" presId="urn:microsoft.com/office/officeart/2005/8/layout/target3"/>
    <dgm:cxn modelId="{03A1110C-AAA1-4AF3-8BEF-1BA5DEECB601}" type="presOf" srcId="{27FE2D31-D344-4B63-A89A-A89AB0D9F3E3}" destId="{FE47432B-CA46-450C-8D8F-66C300A95B52}" srcOrd="0" destOrd="0" presId="urn:microsoft.com/office/officeart/2005/8/layout/target3"/>
    <dgm:cxn modelId="{422ACB75-8E6E-43B5-B717-3A0499D9A34D}" type="presOf" srcId="{130831A4-0540-4EC5-8F5A-93030E89D2D9}" destId="{F69CC921-512E-49F4-824C-A648EC5F27A5}" srcOrd="0" destOrd="0" presId="urn:microsoft.com/office/officeart/2005/8/layout/target3"/>
    <dgm:cxn modelId="{EB8B9C7F-AD53-4F19-832D-446C9604A8F9}" type="presOf" srcId="{914700B9-77B5-440A-A438-DE98B6D4894D}" destId="{E73F1C26-6DCD-4001-88B9-355E01E2BCE7}" srcOrd="0" destOrd="0" presId="urn:microsoft.com/office/officeart/2005/8/layout/target3"/>
    <dgm:cxn modelId="{3C7C646C-A44E-455B-B424-784A24B9936C}" type="presParOf" srcId="{FE47432B-CA46-450C-8D8F-66C300A95B52}" destId="{B522209E-30D0-49D6-A340-2D383A11C668}" srcOrd="0" destOrd="0" presId="urn:microsoft.com/office/officeart/2005/8/layout/target3"/>
    <dgm:cxn modelId="{2FB4EF9F-19AB-4EC2-806B-48AC60DE258C}" type="presParOf" srcId="{FE47432B-CA46-450C-8D8F-66C300A95B52}" destId="{ED5A8377-51D5-4DC5-B0E7-680166966720}" srcOrd="1" destOrd="0" presId="urn:microsoft.com/office/officeart/2005/8/layout/target3"/>
    <dgm:cxn modelId="{B5D54D53-7C10-4BA6-AC0A-428453252969}" type="presParOf" srcId="{FE47432B-CA46-450C-8D8F-66C300A95B52}" destId="{F69CC921-512E-49F4-824C-A648EC5F27A5}" srcOrd="2" destOrd="0" presId="urn:microsoft.com/office/officeart/2005/8/layout/target3"/>
    <dgm:cxn modelId="{4A8EF3CE-D497-4754-8981-2D4B0A535A08}" type="presParOf" srcId="{FE47432B-CA46-450C-8D8F-66C300A95B52}" destId="{61C9CE18-EDA6-4EDF-BA1C-09779D38FBBF}" srcOrd="3" destOrd="0" presId="urn:microsoft.com/office/officeart/2005/8/layout/target3"/>
    <dgm:cxn modelId="{6BE9C62B-B11C-4169-99DF-9B63E243A525}" type="presParOf" srcId="{FE47432B-CA46-450C-8D8F-66C300A95B52}" destId="{D60DEAAB-7AFE-435A-ACF6-18851E4B0426}" srcOrd="4" destOrd="0" presId="urn:microsoft.com/office/officeart/2005/8/layout/target3"/>
    <dgm:cxn modelId="{F54B3196-FB6A-4686-BB8C-60A9882A0A61}" type="presParOf" srcId="{FE47432B-CA46-450C-8D8F-66C300A95B52}" destId="{F7B3C0B7-F0F7-4F49-B02C-3630F8C5FAE5}" srcOrd="5" destOrd="0" presId="urn:microsoft.com/office/officeart/2005/8/layout/target3"/>
    <dgm:cxn modelId="{F6CC65E8-A28C-4FD8-A120-6E18052F2E40}" type="presParOf" srcId="{FE47432B-CA46-450C-8D8F-66C300A95B52}" destId="{C9DA9446-E2D3-4F6A-8960-3CADFBF870B8}" srcOrd="6" destOrd="0" presId="urn:microsoft.com/office/officeart/2005/8/layout/target3"/>
    <dgm:cxn modelId="{35778725-829D-4629-8B96-18A8B2EFDA04}" type="presParOf" srcId="{FE47432B-CA46-450C-8D8F-66C300A95B52}" destId="{9726EC6F-D322-4CD3-B489-1BE3DF7CE70B}" srcOrd="7" destOrd="0" presId="urn:microsoft.com/office/officeart/2005/8/layout/target3"/>
    <dgm:cxn modelId="{6437DA2F-5F78-49E2-B3F1-6A1EFD06470D}" type="presParOf" srcId="{FE47432B-CA46-450C-8D8F-66C300A95B52}" destId="{645AA564-2E9E-4954-AD87-AE01782CEC59}" srcOrd="8" destOrd="0" presId="urn:microsoft.com/office/officeart/2005/8/layout/target3"/>
    <dgm:cxn modelId="{FAEDF48B-BB2A-49FF-B2D0-BA2DDB4CB7A8}" type="presParOf" srcId="{FE47432B-CA46-450C-8D8F-66C300A95B52}" destId="{8538CAC4-6A86-42B8-B5AF-2FF155DB9D02}" srcOrd="9" destOrd="0" presId="urn:microsoft.com/office/officeart/2005/8/layout/target3"/>
    <dgm:cxn modelId="{F0376C82-D51F-4BEB-A0CF-3C4B32DD7D08}" type="presParOf" srcId="{FE47432B-CA46-450C-8D8F-66C300A95B52}" destId="{26FD6024-A07F-46D0-8BC0-B5E595C5673D}" srcOrd="10" destOrd="0" presId="urn:microsoft.com/office/officeart/2005/8/layout/target3"/>
    <dgm:cxn modelId="{DA21C338-49F6-4B65-83CE-1FFE89D087E5}" type="presParOf" srcId="{FE47432B-CA46-450C-8D8F-66C300A95B52}" destId="{E73F1C26-6DCD-4001-88B9-355E01E2BCE7}" srcOrd="11" destOrd="0" presId="urn:microsoft.com/office/officeart/2005/8/layout/target3"/>
    <dgm:cxn modelId="{D7A1708E-2631-4136-AD3D-800D14C6BCDA}" type="presParOf" srcId="{FE47432B-CA46-450C-8D8F-66C300A95B52}" destId="{8E23E229-92FC-49D1-B5FE-0303176B8A4E}" srcOrd="12" destOrd="0" presId="urn:microsoft.com/office/officeart/2005/8/layout/target3"/>
    <dgm:cxn modelId="{EB9095D7-3000-46EB-B03A-7712D2C75DC5}" type="presParOf" srcId="{FE47432B-CA46-450C-8D8F-66C300A95B52}" destId="{8467D0EB-87A2-4285-8ACA-0398EFBF29BC}" srcOrd="13" destOrd="0" presId="urn:microsoft.com/office/officeart/2005/8/layout/target3"/>
    <dgm:cxn modelId="{EF5BD215-A87E-4B4B-B513-035E9B03FBF1}" type="presParOf" srcId="{FE47432B-CA46-450C-8D8F-66C300A95B52}" destId="{DBA8199F-D892-4A8E-A352-2B7844050E09}" srcOrd="14" destOrd="0" presId="urn:microsoft.com/office/officeart/2005/8/layout/target3"/>
    <dgm:cxn modelId="{91704A48-4332-4D5F-BD41-54152121EB7C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6D0B28-E3D8-4524-8E45-516854A8ABC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06ECEA1-9326-4B52-98D4-3E683E2FDFDA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D0B28-E3D8-4524-8E45-516854A8ABC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ECEA1-9326-4B52-98D4-3E683E2FDFDA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D0B28-E3D8-4524-8E45-516854A8ABC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ECEA1-9326-4B52-98D4-3E683E2FDFDA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D0B28-E3D8-4524-8E45-516854A8ABC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ECEA1-9326-4B52-98D4-3E683E2FDFDA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D0B28-E3D8-4524-8E45-516854A8ABC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ECEA1-9326-4B52-98D4-3E683E2FDFDA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D0B28-E3D8-4524-8E45-516854A8ABC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ECEA1-9326-4B52-98D4-3E683E2FDFDA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D0B28-E3D8-4524-8E45-516854A8ABC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ECEA1-9326-4B52-98D4-3E683E2FDFDA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D0B28-E3D8-4524-8E45-516854A8ABC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ECEA1-9326-4B52-98D4-3E683E2FDFDA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D0B28-E3D8-4524-8E45-516854A8ABC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ECEA1-9326-4B52-98D4-3E683E2FDFDA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D0B28-E3D8-4524-8E45-516854A8ABC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ECEA1-9326-4B52-98D4-3E683E2FDFDA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D0B28-E3D8-4524-8E45-516854A8ABC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ECEA1-9326-4B52-98D4-3E683E2FDFDA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994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8482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5662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9569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57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45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6763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146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3183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7354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5565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3279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9057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4505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0270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1216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5111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1838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1547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9474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8051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219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56D0B28-E3D8-4524-8E45-516854A8ABC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06ECEA1-9326-4B52-98D4-3E683E2FDFDA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071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718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image" Target="../media/image12.png"/><Relationship Id="rId16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20604532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445224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416485"/>
              </p:ext>
            </p:extLst>
          </p:nvPr>
        </p:nvGraphicFramePr>
        <p:xfrm>
          <a:off x="1691680" y="2852936"/>
          <a:ext cx="7056784" cy="220749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400" b="0" dirty="0" smtClean="0"/>
                        <a:t>NÁZEV</a:t>
                      </a:r>
                      <a:r>
                        <a:rPr lang="cs-CZ" sz="1400" b="0" baseline="0" dirty="0" smtClean="0"/>
                        <a:t> A ČÍSLO MATERIÁLU:</a:t>
                      </a:r>
                      <a:endParaRPr lang="cs-CZ" sz="14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VY_32_INOVACE_05_S03-M-2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Prosinec 2011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pro 2.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Geometrická tělesa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428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413668"/>
              </p:ext>
            </p:extLst>
          </p:nvPr>
        </p:nvGraphicFramePr>
        <p:xfrm>
          <a:off x="539552" y="3429000"/>
          <a:ext cx="8280920" cy="2799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ROČNÍK</a:t>
                      </a:r>
                      <a:r>
                        <a:rPr lang="cs-CZ" sz="1400" baseline="0" dirty="0" smtClean="0"/>
                        <a:t>: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DRUH UČEBNÍHO MATERIÁLU: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pro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STUPEŇ</a:t>
                      </a:r>
                      <a:r>
                        <a:rPr lang="cs-CZ" sz="1400" b="1" baseline="0" dirty="0" smtClean="0"/>
                        <a:t> A TYP VZDĚLÁVÁNÍ: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POMŮCKY: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– obrázky - modely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CÍL – INOVACE: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– procvičování - výklad učiva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METODICKÉ POKYNY: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se seznamují pojmy krychle a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kvádr,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používají pojmy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hrana,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stěna a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vrchol.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Vyhledávají další geometrická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tělesa,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přiřazují geometrická tělesa k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obrázkům.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V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materiálu jsou využity animace.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701088"/>
              </p:ext>
            </p:extLst>
          </p:nvPr>
        </p:nvGraphicFramePr>
        <p:xfrm>
          <a:off x="539552" y="1196752"/>
          <a:ext cx="8280920" cy="216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100811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 poznávání základních geometrických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těles.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92088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umí poznat základní geometrická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tělesa.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Umí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je poznat v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praxi.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61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Matematika 2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accent5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Geometrická tělesa</a:t>
            </a:r>
            <a:endParaRPr lang="cs-CZ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72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74602" y="405546"/>
            <a:ext cx="2127505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Geometrická tělesa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2636912"/>
            <a:ext cx="2592376" cy="147732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Já jsem KRYCHLE.</a:t>
            </a:r>
          </a:p>
          <a:p>
            <a:endParaRPr lang="cs-CZ" dirty="0" smtClean="0"/>
          </a:p>
          <a:p>
            <a:r>
              <a:rPr lang="cs-CZ" dirty="0" smtClean="0"/>
              <a:t>Mám  6 </a:t>
            </a:r>
            <a:r>
              <a:rPr lang="cs-CZ" dirty="0" smtClean="0"/>
              <a:t>stěn (ty </a:t>
            </a:r>
            <a:r>
              <a:rPr lang="cs-CZ" dirty="0" smtClean="0"/>
              <a:t>mají</a:t>
            </a:r>
          </a:p>
          <a:p>
            <a:r>
              <a:rPr lang="cs-CZ" dirty="0" smtClean="0"/>
              <a:t>tvar čtverce), 8 vrcholů</a:t>
            </a:r>
          </a:p>
          <a:p>
            <a:r>
              <a:rPr lang="cs-CZ" dirty="0"/>
              <a:t> </a:t>
            </a:r>
            <a:r>
              <a:rPr lang="cs-CZ" dirty="0" smtClean="0"/>
              <a:t>a 12 hran.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24128" y="2636912"/>
            <a:ext cx="2321469" cy="147732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Já jsem KVÁDR.</a:t>
            </a:r>
          </a:p>
          <a:p>
            <a:endParaRPr lang="cs-CZ" dirty="0"/>
          </a:p>
          <a:p>
            <a:r>
              <a:rPr lang="cs-CZ" dirty="0" smtClean="0"/>
              <a:t>Mám  6 </a:t>
            </a:r>
            <a:r>
              <a:rPr lang="cs-CZ" dirty="0" smtClean="0"/>
              <a:t>stěn (ty </a:t>
            </a:r>
            <a:r>
              <a:rPr lang="cs-CZ" dirty="0" smtClean="0"/>
              <a:t>mají</a:t>
            </a:r>
          </a:p>
          <a:p>
            <a:r>
              <a:rPr lang="cs-CZ" dirty="0"/>
              <a:t>t</a:t>
            </a:r>
            <a:r>
              <a:rPr lang="cs-CZ" dirty="0" smtClean="0"/>
              <a:t>var obdélníka), 8</a:t>
            </a:r>
          </a:p>
          <a:p>
            <a:r>
              <a:rPr lang="cs-CZ" dirty="0" smtClean="0"/>
              <a:t>vrcholů a 12 hran.</a:t>
            </a:r>
            <a:endParaRPr lang="cs-CZ" dirty="0"/>
          </a:p>
        </p:txBody>
      </p:sp>
      <p:sp>
        <p:nvSpPr>
          <p:cNvPr id="5" name="Krychle 4"/>
          <p:cNvSpPr/>
          <p:nvPr/>
        </p:nvSpPr>
        <p:spPr>
          <a:xfrm>
            <a:off x="1443560" y="1196752"/>
            <a:ext cx="1216152" cy="1216152"/>
          </a:xfrm>
          <a:prstGeom prst="cub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Krychle 5"/>
          <p:cNvSpPr/>
          <p:nvPr/>
        </p:nvSpPr>
        <p:spPr>
          <a:xfrm>
            <a:off x="5775888" y="1196752"/>
            <a:ext cx="2160240" cy="1216152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57597" y="1717664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stěna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72200" y="1799788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stěna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Obdélníkový popisek 9"/>
          <p:cNvSpPr/>
          <p:nvPr/>
        </p:nvSpPr>
        <p:spPr>
          <a:xfrm>
            <a:off x="3024540" y="1438807"/>
            <a:ext cx="914400" cy="306324"/>
          </a:xfrm>
          <a:prstGeom prst="wedgeRectCallout">
            <a:avLst>
              <a:gd name="adj1" fmla="val -87500"/>
              <a:gd name="adj2" fmla="val 16426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vrchol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ový popisek 10"/>
          <p:cNvSpPr/>
          <p:nvPr/>
        </p:nvSpPr>
        <p:spPr>
          <a:xfrm>
            <a:off x="4499992" y="1799488"/>
            <a:ext cx="914400" cy="306324"/>
          </a:xfrm>
          <a:prstGeom prst="wedgeRectCallout">
            <a:avLst>
              <a:gd name="adj1" fmla="val 89773"/>
              <a:gd name="adj2" fmla="val 14617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vrchol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 rot="16200000">
            <a:off x="986360" y="1932845"/>
            <a:ext cx="914400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ový popisek 15"/>
          <p:cNvSpPr/>
          <p:nvPr/>
        </p:nvSpPr>
        <p:spPr>
          <a:xfrm>
            <a:off x="370384" y="1634094"/>
            <a:ext cx="914400" cy="306324"/>
          </a:xfrm>
          <a:prstGeom prst="wedgeRectCallout">
            <a:avLst>
              <a:gd name="adj1" fmla="val 64015"/>
              <a:gd name="adj2" fmla="val 13486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hrana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ový popisek 16"/>
          <p:cNvSpPr/>
          <p:nvPr/>
        </p:nvSpPr>
        <p:spPr>
          <a:xfrm>
            <a:off x="8058675" y="1498504"/>
            <a:ext cx="914400" cy="306324"/>
          </a:xfrm>
          <a:prstGeom prst="wedgeRectCallout">
            <a:avLst>
              <a:gd name="adj1" fmla="val -98106"/>
              <a:gd name="adj2" fmla="val 17104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hrana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 rot="16200000">
            <a:off x="7161996" y="1917559"/>
            <a:ext cx="914400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Krychle 18"/>
          <p:cNvSpPr/>
          <p:nvPr/>
        </p:nvSpPr>
        <p:spPr>
          <a:xfrm rot="2325764">
            <a:off x="835484" y="4318457"/>
            <a:ext cx="630936" cy="608076"/>
          </a:xfrm>
          <a:prstGeom prst="cub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Krychle 19"/>
          <p:cNvSpPr/>
          <p:nvPr/>
        </p:nvSpPr>
        <p:spPr>
          <a:xfrm>
            <a:off x="7299723" y="4293095"/>
            <a:ext cx="1673352" cy="1631963"/>
          </a:xfrm>
          <a:prstGeom prst="cub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Krychle 20"/>
          <p:cNvSpPr/>
          <p:nvPr/>
        </p:nvSpPr>
        <p:spPr>
          <a:xfrm rot="19309683">
            <a:off x="4772308" y="5926416"/>
            <a:ext cx="630936" cy="608076"/>
          </a:xfrm>
          <a:prstGeom prst="cub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Krychle 21"/>
          <p:cNvSpPr/>
          <p:nvPr/>
        </p:nvSpPr>
        <p:spPr>
          <a:xfrm>
            <a:off x="512116" y="5492428"/>
            <a:ext cx="630936" cy="608076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Krychle 22"/>
          <p:cNvSpPr/>
          <p:nvPr/>
        </p:nvSpPr>
        <p:spPr>
          <a:xfrm>
            <a:off x="3572630" y="5188390"/>
            <a:ext cx="630936" cy="608076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Krychle 23"/>
          <p:cNvSpPr/>
          <p:nvPr/>
        </p:nvSpPr>
        <p:spPr>
          <a:xfrm>
            <a:off x="1938355" y="4445496"/>
            <a:ext cx="1216152" cy="1216152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Krychle 24"/>
          <p:cNvSpPr/>
          <p:nvPr/>
        </p:nvSpPr>
        <p:spPr>
          <a:xfrm>
            <a:off x="3581208" y="4250510"/>
            <a:ext cx="1833184" cy="371986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Krychle 25"/>
          <p:cNvSpPr/>
          <p:nvPr/>
        </p:nvSpPr>
        <p:spPr>
          <a:xfrm rot="1001129">
            <a:off x="4915611" y="5010037"/>
            <a:ext cx="1216152" cy="650663"/>
          </a:xfrm>
          <a:prstGeom prst="cub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Krychle 26"/>
          <p:cNvSpPr/>
          <p:nvPr/>
        </p:nvSpPr>
        <p:spPr>
          <a:xfrm rot="16200000">
            <a:off x="5802169" y="5471134"/>
            <a:ext cx="1894637" cy="650663"/>
          </a:xfrm>
          <a:prstGeom prst="cub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Krychle 27"/>
          <p:cNvSpPr/>
          <p:nvPr/>
        </p:nvSpPr>
        <p:spPr>
          <a:xfrm>
            <a:off x="7584310" y="6230454"/>
            <a:ext cx="1216152" cy="325332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Krychle 28"/>
          <p:cNvSpPr/>
          <p:nvPr/>
        </p:nvSpPr>
        <p:spPr>
          <a:xfrm>
            <a:off x="1471323" y="5925059"/>
            <a:ext cx="1216152" cy="703312"/>
          </a:xfrm>
          <a:prstGeom prst="cub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Krychle 29"/>
          <p:cNvSpPr/>
          <p:nvPr/>
        </p:nvSpPr>
        <p:spPr>
          <a:xfrm>
            <a:off x="3403993" y="6024097"/>
            <a:ext cx="384727" cy="608076"/>
          </a:xfrm>
          <a:prstGeom prst="cub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8068490" y="3068009"/>
            <a:ext cx="35779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519861" y="3068009"/>
            <a:ext cx="35779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579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1401346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Další tělesa.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810" y="1281565"/>
            <a:ext cx="6648970" cy="4734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08356"/>
            <a:ext cx="1255730" cy="1105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556" y="324790"/>
            <a:ext cx="1752600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27" y="2924944"/>
            <a:ext cx="1101620" cy="1187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4032" y="79219"/>
            <a:ext cx="103822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27" y="4700736"/>
            <a:ext cx="1220912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1" y="1282906"/>
            <a:ext cx="1224136" cy="1151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19616">
            <a:off x="1817019" y="4739306"/>
            <a:ext cx="1101620" cy="1187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199863"/>
            <a:ext cx="1101620" cy="1187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887" y="3031168"/>
            <a:ext cx="784135" cy="84539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955" y="3924157"/>
            <a:ext cx="982109" cy="926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957" y="1491304"/>
            <a:ext cx="864096" cy="815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75314" y="2243985"/>
            <a:ext cx="864096" cy="812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598" y="1621487"/>
            <a:ext cx="864096" cy="812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189" y="2767188"/>
            <a:ext cx="511805" cy="48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607" y="4203485"/>
            <a:ext cx="1048973" cy="478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71764" y="2799813"/>
            <a:ext cx="1752600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280" y="2529347"/>
            <a:ext cx="627865" cy="552982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384" y="4881317"/>
            <a:ext cx="1255730" cy="1105964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029" y="2805838"/>
            <a:ext cx="627865" cy="552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95" y="4669448"/>
            <a:ext cx="103822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760" y="3785239"/>
            <a:ext cx="519112" cy="53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765" y="4001180"/>
            <a:ext cx="609881" cy="632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9253" y="1673827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válec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5430" y="3609039"/>
            <a:ext cx="745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kužel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8234" y="5249633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jehlan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030568" y="540174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kvádr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02081" y="469021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krychle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328894" y="540174"/>
            <a:ext cx="75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koule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56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5512"/>
            <a:ext cx="1098665" cy="109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1044897" cy="1161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344" y="5373216"/>
            <a:ext cx="1117476" cy="1109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9860" y="1628800"/>
            <a:ext cx="1058478" cy="1169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80" y="3140968"/>
            <a:ext cx="1025277" cy="1031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860" y="3220518"/>
            <a:ext cx="907920" cy="872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56" y="4365104"/>
            <a:ext cx="1067569" cy="1206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9860" y="314684"/>
            <a:ext cx="851545" cy="1150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09" y="5661248"/>
            <a:ext cx="905716" cy="937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956" y="4376143"/>
            <a:ext cx="1618560" cy="87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894" y="410933"/>
            <a:ext cx="848494" cy="1054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957" y="5571780"/>
            <a:ext cx="1403796" cy="989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370" y="5534725"/>
            <a:ext cx="1060127" cy="1016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309" y="410933"/>
            <a:ext cx="1389259" cy="1054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497" y="424830"/>
            <a:ext cx="1008112" cy="1040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321" y="424830"/>
            <a:ext cx="1001257" cy="829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Krychle 1"/>
          <p:cNvSpPr/>
          <p:nvPr/>
        </p:nvSpPr>
        <p:spPr>
          <a:xfrm>
            <a:off x="5207533" y="5248393"/>
            <a:ext cx="1216152" cy="121615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5342383" y="6165936"/>
            <a:ext cx="190017" cy="14401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vál 19"/>
          <p:cNvSpPr/>
          <p:nvPr/>
        </p:nvSpPr>
        <p:spPr>
          <a:xfrm>
            <a:off x="6191227" y="5984542"/>
            <a:ext cx="190017" cy="14401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vál 20"/>
          <p:cNvSpPr/>
          <p:nvPr/>
        </p:nvSpPr>
        <p:spPr>
          <a:xfrm>
            <a:off x="6191226" y="5661248"/>
            <a:ext cx="190017" cy="14401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vál 21"/>
          <p:cNvSpPr/>
          <p:nvPr/>
        </p:nvSpPr>
        <p:spPr>
          <a:xfrm>
            <a:off x="5720570" y="5301208"/>
            <a:ext cx="190017" cy="14401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vál 22"/>
          <p:cNvSpPr/>
          <p:nvPr/>
        </p:nvSpPr>
        <p:spPr>
          <a:xfrm>
            <a:off x="5839820" y="6183189"/>
            <a:ext cx="190017" cy="14401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vál 23"/>
          <p:cNvSpPr/>
          <p:nvPr/>
        </p:nvSpPr>
        <p:spPr>
          <a:xfrm>
            <a:off x="5824160" y="5784461"/>
            <a:ext cx="190017" cy="14401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vál 24"/>
          <p:cNvSpPr/>
          <p:nvPr/>
        </p:nvSpPr>
        <p:spPr>
          <a:xfrm>
            <a:off x="5331817" y="5784461"/>
            <a:ext cx="190017" cy="14401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46185" y="2740113"/>
            <a:ext cx="1298753" cy="369332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KRYCHLE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92960" y="2028780"/>
            <a:ext cx="1031051" cy="369332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KVÁDR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43913" y="3528073"/>
            <a:ext cx="976549" cy="369332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VÁLEC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45569" y="2740113"/>
            <a:ext cx="968535" cy="369332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KUŽEL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216127" y="4287093"/>
            <a:ext cx="995785" cy="369332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KOULE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24011" y="3472290"/>
            <a:ext cx="1107996" cy="369332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JEHLAN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56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836712"/>
            <a:ext cx="4722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smtClean="0"/>
              <a:t>prezentaci </a:t>
            </a:r>
            <a:r>
              <a:rPr lang="cs-CZ" dirty="0" smtClean="0"/>
              <a:t>byly použity vlastní materiály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101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140</TotalTime>
  <Words>246</Words>
  <Application>Microsoft Office PowerPoint</Application>
  <PresentationFormat>Předvádění na obrazovce (4:3)</PresentationFormat>
  <Paragraphs>70</Paragraphs>
  <Slides>7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Tvrdý obal</vt:lpstr>
      <vt:lpstr>Motiv systému Office</vt:lpstr>
      <vt:lpstr>1_Motiv systému Office</vt:lpstr>
      <vt:lpstr>Prezentace aplikace PowerPoint</vt:lpstr>
      <vt:lpstr>ANOTACE:</vt:lpstr>
      <vt:lpstr>Matematika 2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2</dc:title>
  <dc:creator>MatejovicovaA</dc:creator>
  <cp:lastModifiedBy>admin</cp:lastModifiedBy>
  <cp:revision>17</cp:revision>
  <dcterms:created xsi:type="dcterms:W3CDTF">2012-01-24T19:10:42Z</dcterms:created>
  <dcterms:modified xsi:type="dcterms:W3CDTF">2012-07-11T21:22:27Z</dcterms:modified>
</cp:coreProperties>
</file>