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Příprava násobení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VY_32_INOVACE_4B33M2_Příprava násobení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VY_32_INOVACE_4B33M2_Příprava násobení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Příprava násobení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první seznámení s násobilkou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Snímky jsou založeny na názorném výkladu učiva, který přispívá </a:t>
            </a:r>
            <a:r>
              <a:rPr lang="cs-CZ" smtClean="0"/>
              <a:t>k jeho pochopení, </a:t>
            </a:r>
            <a:r>
              <a:rPr lang="cs-CZ" dirty="0" smtClean="0"/>
              <a:t>žáci mohou s předměty hýbat, dokreslovat, práce s tabulí je pro děti zajímavá.</a:t>
            </a:r>
            <a:endParaRPr lang="cs-CZ" dirty="0" smtClean="0"/>
          </a:p>
          <a:p>
            <a:r>
              <a:rPr lang="cs-CZ" dirty="0" smtClean="0"/>
              <a:t>Pomůcky: číselná osa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pracují podle zadání</a:t>
            </a:r>
          </a:p>
          <a:p>
            <a:pPr lvl="1"/>
            <a:r>
              <a:rPr lang="cs-CZ" dirty="0" smtClean="0"/>
              <a:t>Snímek 4 – žáci použijí fix nebo program Q Draw</a:t>
            </a:r>
          </a:p>
          <a:p>
            <a:pPr lvl="1"/>
            <a:r>
              <a:rPr lang="cs-CZ" dirty="0" smtClean="0"/>
              <a:t>Snímek 5 – příklady lze nejdříve sestavit pomocí kostek nebo zakreslovat do čtverečkované sítě.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Vymysli slovní úlohu a zapiš příklad na sčítání i násobení.</a:t>
            </a:r>
            <a:endParaRPr lang="cs-CZ" sz="2400" dirty="0"/>
          </a:p>
        </p:txBody>
      </p:sp>
      <p:pic>
        <p:nvPicPr>
          <p:cNvPr id="1026" name="Picture 2" descr="C:\Documents and Settings\Švehlovi\Local Settings\Temporary Internet Files\Content.IE5\Y7773Q7H\MC9002394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12776"/>
            <a:ext cx="417883" cy="665076"/>
          </a:xfrm>
          <a:prstGeom prst="rect">
            <a:avLst/>
          </a:prstGeom>
          <a:noFill/>
        </p:spPr>
      </p:pic>
      <p:pic>
        <p:nvPicPr>
          <p:cNvPr id="5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417883" cy="665076"/>
          </a:xfrm>
          <a:prstGeom prst="rect">
            <a:avLst/>
          </a:prstGeom>
          <a:noFill/>
        </p:spPr>
      </p:pic>
      <p:pic>
        <p:nvPicPr>
          <p:cNvPr id="6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417883" cy="665076"/>
          </a:xfrm>
          <a:prstGeom prst="rect">
            <a:avLst/>
          </a:prstGeom>
          <a:noFill/>
        </p:spPr>
      </p:pic>
      <p:pic>
        <p:nvPicPr>
          <p:cNvPr id="7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12776"/>
            <a:ext cx="417883" cy="665076"/>
          </a:xfrm>
          <a:prstGeom prst="rect">
            <a:avLst/>
          </a:prstGeom>
          <a:noFill/>
        </p:spPr>
      </p:pic>
      <p:pic>
        <p:nvPicPr>
          <p:cNvPr id="8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412776"/>
            <a:ext cx="417883" cy="665076"/>
          </a:xfrm>
          <a:prstGeom prst="rect">
            <a:avLst/>
          </a:prstGeom>
          <a:noFill/>
        </p:spPr>
      </p:pic>
      <p:pic>
        <p:nvPicPr>
          <p:cNvPr id="9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484784"/>
            <a:ext cx="417883" cy="665076"/>
          </a:xfrm>
          <a:prstGeom prst="rect">
            <a:avLst/>
          </a:prstGeom>
          <a:noFill/>
        </p:spPr>
      </p:pic>
      <p:pic>
        <p:nvPicPr>
          <p:cNvPr id="10" name="Picture 2" descr="C:\Documents and Settings\Švehlovi\Local Settings\Temporary Internet Files\Content.IE5\Y7773Q7H\MC900239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484784"/>
            <a:ext cx="417883" cy="665076"/>
          </a:xfrm>
          <a:prstGeom prst="rect">
            <a:avLst/>
          </a:prstGeom>
          <a:noFill/>
        </p:spPr>
      </p:pic>
      <p:pic>
        <p:nvPicPr>
          <p:cNvPr id="1031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780928"/>
            <a:ext cx="868356" cy="867709"/>
          </a:xfrm>
          <a:prstGeom prst="rect">
            <a:avLst/>
          </a:prstGeom>
          <a:noFill/>
        </p:spPr>
      </p:pic>
      <p:pic>
        <p:nvPicPr>
          <p:cNvPr id="16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780928"/>
            <a:ext cx="868356" cy="867709"/>
          </a:xfrm>
          <a:prstGeom prst="rect">
            <a:avLst/>
          </a:prstGeom>
          <a:noFill/>
        </p:spPr>
      </p:pic>
      <p:pic>
        <p:nvPicPr>
          <p:cNvPr id="17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868356" cy="867709"/>
          </a:xfrm>
          <a:prstGeom prst="rect">
            <a:avLst/>
          </a:prstGeom>
          <a:noFill/>
        </p:spPr>
      </p:pic>
      <p:pic>
        <p:nvPicPr>
          <p:cNvPr id="18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780928"/>
            <a:ext cx="868356" cy="867709"/>
          </a:xfrm>
          <a:prstGeom prst="rect">
            <a:avLst/>
          </a:prstGeom>
          <a:noFill/>
        </p:spPr>
      </p:pic>
      <p:pic>
        <p:nvPicPr>
          <p:cNvPr id="1032" name="Picture 8" descr="C:\Documents and Settings\Švehlovi\Local Settings\Temporary Internet Files\Content.IE5\1LZNZS9U\MP9003828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93096"/>
            <a:ext cx="806489" cy="576064"/>
          </a:xfrm>
          <a:prstGeom prst="rect">
            <a:avLst/>
          </a:prstGeom>
          <a:noFill/>
        </p:spPr>
      </p:pic>
      <p:pic>
        <p:nvPicPr>
          <p:cNvPr id="20" name="Picture 8" descr="C:\Documents and Settings\Švehlovi\Local Settings\Temporary Internet Files\Content.IE5\1LZNZS9U\MP9003828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293096"/>
            <a:ext cx="806489" cy="576064"/>
          </a:xfrm>
          <a:prstGeom prst="rect">
            <a:avLst/>
          </a:prstGeom>
          <a:noFill/>
        </p:spPr>
      </p:pic>
      <p:pic>
        <p:nvPicPr>
          <p:cNvPr id="21" name="Picture 8" descr="C:\Documents and Settings\Švehlovi\Local Settings\Temporary Internet Files\Content.IE5\1LZNZS9U\MP9003828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293096"/>
            <a:ext cx="806489" cy="576064"/>
          </a:xfrm>
          <a:prstGeom prst="rect">
            <a:avLst/>
          </a:prstGeom>
          <a:noFill/>
        </p:spPr>
      </p:pic>
      <p:pic>
        <p:nvPicPr>
          <p:cNvPr id="22" name="Picture 8" descr="C:\Documents and Settings\Švehlovi\Local Settings\Temporary Internet Files\Content.IE5\1LZNZS9U\MP9003828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293096"/>
            <a:ext cx="806489" cy="576064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5517232"/>
            <a:ext cx="778853" cy="522147"/>
          </a:xfrm>
          <a:prstGeom prst="rect">
            <a:avLst/>
          </a:prstGeom>
          <a:noFill/>
        </p:spPr>
      </p:pic>
      <p:pic>
        <p:nvPicPr>
          <p:cNvPr id="29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517232"/>
            <a:ext cx="778853" cy="522147"/>
          </a:xfrm>
          <a:prstGeom prst="rect">
            <a:avLst/>
          </a:prstGeom>
          <a:noFill/>
        </p:spPr>
      </p:pic>
      <p:pic>
        <p:nvPicPr>
          <p:cNvPr id="30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5517232"/>
            <a:ext cx="778853" cy="522147"/>
          </a:xfrm>
          <a:prstGeom prst="rect">
            <a:avLst/>
          </a:prstGeom>
          <a:noFill/>
        </p:spPr>
      </p:pic>
      <p:pic>
        <p:nvPicPr>
          <p:cNvPr id="31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5517232"/>
            <a:ext cx="778853" cy="522147"/>
          </a:xfrm>
          <a:prstGeom prst="rect">
            <a:avLst/>
          </a:prstGeom>
          <a:noFill/>
        </p:spPr>
      </p:pic>
      <p:pic>
        <p:nvPicPr>
          <p:cNvPr id="32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5517232"/>
            <a:ext cx="778853" cy="522147"/>
          </a:xfrm>
          <a:prstGeom prst="rect">
            <a:avLst/>
          </a:prstGeom>
          <a:noFill/>
        </p:spPr>
      </p:pic>
      <p:pic>
        <p:nvPicPr>
          <p:cNvPr id="33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780928"/>
            <a:ext cx="868356" cy="867709"/>
          </a:xfrm>
          <a:prstGeom prst="rect">
            <a:avLst/>
          </a:prstGeom>
          <a:noFill/>
        </p:spPr>
      </p:pic>
      <p:pic>
        <p:nvPicPr>
          <p:cNvPr id="34" name="Picture 7" descr="C:\Documents and Settings\Švehlovi\Local Settings\Temporary Internet Files\Content.IE5\C8JQ4QV2\MC9002330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780928"/>
            <a:ext cx="868356" cy="867709"/>
          </a:xfrm>
          <a:prstGeom prst="rect">
            <a:avLst/>
          </a:prstGeom>
          <a:noFill/>
        </p:spPr>
      </p:pic>
      <p:pic>
        <p:nvPicPr>
          <p:cNvPr id="39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517232"/>
            <a:ext cx="778853" cy="522147"/>
          </a:xfrm>
          <a:prstGeom prst="rect">
            <a:avLst/>
          </a:prstGeom>
          <a:noFill/>
        </p:spPr>
      </p:pic>
      <p:pic>
        <p:nvPicPr>
          <p:cNvPr id="40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5517232"/>
            <a:ext cx="778853" cy="522147"/>
          </a:xfrm>
          <a:prstGeom prst="rect">
            <a:avLst/>
          </a:prstGeom>
          <a:noFill/>
        </p:spPr>
      </p:pic>
      <p:pic>
        <p:nvPicPr>
          <p:cNvPr id="41" name="Picture 12" descr="C:\Documents and Settings\Švehlovi\Local Settings\Temporary Internet Files\Content.IE5\CXAE6O5M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5517232"/>
            <a:ext cx="778853" cy="522147"/>
          </a:xfrm>
          <a:prstGeom prst="rect">
            <a:avLst/>
          </a:prstGeom>
          <a:noFill/>
        </p:spPr>
      </p:pic>
      <p:cxnSp>
        <p:nvCxnSpPr>
          <p:cNvPr id="43" name="Přímá spojovací čára 42"/>
          <p:cNvCxnSpPr/>
          <p:nvPr/>
        </p:nvCxnSpPr>
        <p:spPr>
          <a:xfrm>
            <a:off x="539552" y="2420888"/>
            <a:ext cx="61206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67544" y="6525344"/>
            <a:ext cx="61206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95536" y="5229200"/>
            <a:ext cx="61206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467544" y="4149080"/>
            <a:ext cx="61206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164288" y="2420888"/>
            <a:ext cx="15841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7092280" y="6453336"/>
            <a:ext cx="15841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7020272" y="5229200"/>
            <a:ext cx="15841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7020272" y="4077072"/>
            <a:ext cx="15841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Nakresli do každé vázy po třech kytičkách, do každé misky po dvou jablíčkách, na každý strom po čtyřech šiškách a na listy po pěti hvězdičkách. Vše zapiš pomocí příkladů.</a:t>
            </a:r>
            <a:endParaRPr lang="cs-CZ" sz="2400" dirty="0"/>
          </a:p>
        </p:txBody>
      </p:sp>
      <p:pic>
        <p:nvPicPr>
          <p:cNvPr id="2050" name="Picture 2" descr="C:\Documents and Settings\Švehlovi\Local Settings\Temporary Internet Files\Content.IE5\Q6WYLA7I\MC9003402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343310" cy="766879"/>
          </a:xfrm>
          <a:prstGeom prst="rect">
            <a:avLst/>
          </a:prstGeom>
          <a:noFill/>
        </p:spPr>
      </p:pic>
      <p:pic>
        <p:nvPicPr>
          <p:cNvPr id="5" name="Picture 2" descr="C:\Documents and Settings\Švehlovi\Local Settings\Temporary Internet Files\Content.IE5\Q6WYLA7I\MC900340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88840"/>
            <a:ext cx="343310" cy="766879"/>
          </a:xfrm>
          <a:prstGeom prst="rect">
            <a:avLst/>
          </a:prstGeom>
          <a:noFill/>
        </p:spPr>
      </p:pic>
      <p:pic>
        <p:nvPicPr>
          <p:cNvPr id="6" name="Picture 2" descr="C:\Documents and Settings\Švehlovi\Local Settings\Temporary Internet Files\Content.IE5\Q6WYLA7I\MC900340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988840"/>
            <a:ext cx="343310" cy="766879"/>
          </a:xfrm>
          <a:prstGeom prst="rect">
            <a:avLst/>
          </a:prstGeom>
          <a:noFill/>
        </p:spPr>
      </p:pic>
      <p:pic>
        <p:nvPicPr>
          <p:cNvPr id="7" name="Picture 2" descr="C:\Documents and Settings\Švehlovi\Local Settings\Temporary Internet Files\Content.IE5\Q6WYLA7I\MC900340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988840"/>
            <a:ext cx="343310" cy="766879"/>
          </a:xfrm>
          <a:prstGeom prst="rect">
            <a:avLst/>
          </a:prstGeom>
          <a:noFill/>
        </p:spPr>
      </p:pic>
      <p:pic>
        <p:nvPicPr>
          <p:cNvPr id="2051" name="Picture 3" descr="C:\Documents and Settings\Švehlovi\Local Settings\Temporary Internet Files\Content.IE5\HEEVQ724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068960"/>
            <a:ext cx="1252736" cy="841421"/>
          </a:xfrm>
          <a:prstGeom prst="rect">
            <a:avLst/>
          </a:prstGeom>
          <a:noFill/>
        </p:spPr>
      </p:pic>
      <p:pic>
        <p:nvPicPr>
          <p:cNvPr id="11" name="Picture 3" descr="C:\Documents and Settings\Švehlovi\Local Settings\Temporary Internet Files\Content.IE5\HEEVQ724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068960"/>
            <a:ext cx="1252736" cy="841421"/>
          </a:xfrm>
          <a:prstGeom prst="rect">
            <a:avLst/>
          </a:prstGeom>
          <a:noFill/>
        </p:spPr>
      </p:pic>
      <p:pic>
        <p:nvPicPr>
          <p:cNvPr id="12" name="Picture 3" descr="C:\Documents and Settings\Švehlovi\Local Settings\Temporary Internet Files\Content.IE5\HEEVQ724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240" y="3068960"/>
            <a:ext cx="1252736" cy="841421"/>
          </a:xfrm>
          <a:prstGeom prst="rect">
            <a:avLst/>
          </a:prstGeom>
          <a:noFill/>
        </p:spPr>
      </p:pic>
      <p:pic>
        <p:nvPicPr>
          <p:cNvPr id="13" name="Picture 3" descr="C:\Documents and Settings\Švehlovi\Local Settings\Temporary Internet Files\Content.IE5\HEEVQ724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0360" y="3068960"/>
            <a:ext cx="1252736" cy="841421"/>
          </a:xfrm>
          <a:prstGeom prst="rect">
            <a:avLst/>
          </a:prstGeom>
          <a:noFill/>
        </p:spPr>
      </p:pic>
      <p:pic>
        <p:nvPicPr>
          <p:cNvPr id="14" name="Picture 3" descr="C:\Documents and Settings\Švehlovi\Local Settings\Temporary Internet Files\Content.IE5\HEEVQ724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0480" y="3068960"/>
            <a:ext cx="1252736" cy="841421"/>
          </a:xfrm>
          <a:prstGeom prst="rect">
            <a:avLst/>
          </a:prstGeom>
          <a:noFill/>
        </p:spPr>
      </p:pic>
      <p:sp>
        <p:nvSpPr>
          <p:cNvPr id="2052" name="Tree"/>
          <p:cNvSpPr>
            <a:spLocks noEditPoints="1" noChangeArrowheads="1"/>
          </p:cNvSpPr>
          <p:nvPr/>
        </p:nvSpPr>
        <p:spPr bwMode="auto">
          <a:xfrm>
            <a:off x="179512" y="4293096"/>
            <a:ext cx="976883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1331640" y="4293096"/>
            <a:ext cx="976883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2555776" y="4293096"/>
            <a:ext cx="976883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3779912" y="4293096"/>
            <a:ext cx="976883" cy="83286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9" name="Vodorovný svitek 18"/>
          <p:cNvSpPr/>
          <p:nvPr/>
        </p:nvSpPr>
        <p:spPr>
          <a:xfrm>
            <a:off x="3203848" y="5733256"/>
            <a:ext cx="1143000" cy="720080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odorovný svitek 19"/>
          <p:cNvSpPr/>
          <p:nvPr/>
        </p:nvSpPr>
        <p:spPr>
          <a:xfrm>
            <a:off x="395536" y="5733256"/>
            <a:ext cx="1143000" cy="720080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odorovný svitek 20"/>
          <p:cNvSpPr/>
          <p:nvPr/>
        </p:nvSpPr>
        <p:spPr>
          <a:xfrm>
            <a:off x="1763688" y="5733256"/>
            <a:ext cx="1143000" cy="720080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79512" y="3068960"/>
            <a:ext cx="54726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23528" y="4221088"/>
            <a:ext cx="54726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23528" y="5661248"/>
            <a:ext cx="54726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3528" y="6741368"/>
            <a:ext cx="54726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228184" y="3068960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372200" y="6669360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300192" y="5661248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300192" y="4221088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Zapiš příklady na sčítání a na násobení. </a:t>
            </a:r>
            <a:br>
              <a:rPr lang="cs-CZ" sz="2400" dirty="0" smtClean="0"/>
            </a:br>
            <a:r>
              <a:rPr lang="cs-CZ" sz="2400" dirty="0" smtClean="0"/>
              <a:t>Zvládneš vyřešit úkol dvěma způsoby?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043608" y="2060848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907704" y="2060848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19672" y="2060848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31640" y="2060848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2348880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907704" y="2348880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19672" y="2348880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31640" y="2348880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043608" y="2636912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907704" y="2636912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619672" y="2636912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331640" y="2636912"/>
            <a:ext cx="28803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347864" y="2348880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211960" y="2348880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923928" y="2348880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635896" y="2348880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347864" y="2636912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211960" y="2636912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923928" y="2636912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635896" y="2636912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499992" y="2348880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499992" y="2636912"/>
            <a:ext cx="288032" cy="2880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971600" y="4797152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259632" y="393305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971600" y="393305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259632" y="4797152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971600" y="5085184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1259632" y="4221088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971600" y="4221088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259632" y="5085184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971600" y="537321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259632" y="4509120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971600" y="4509120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259632" y="537321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1547664" y="393305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547664" y="4797152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1547664" y="4221088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1547664" y="5085184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547664" y="4509120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547664" y="5373216"/>
            <a:ext cx="288032" cy="2880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012160" y="2060848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876256" y="2060848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588224" y="2060848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060848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6012160" y="2348880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876256" y="2348880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588224" y="2348880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6300192" y="2348880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012160" y="2636912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6876256" y="2636912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6588224" y="2636912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300192" y="2636912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012160" y="1772816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6876256" y="1772816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6588224" y="1772816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6300192" y="1772816"/>
            <a:ext cx="28803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3347864" y="4797152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4211960" y="4797152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3923928" y="4797152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3635896" y="4797152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3347864" y="5085184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211960" y="5085184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3923928" y="5085184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3635896" y="5085184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3347864" y="5373216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4211960" y="5373216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3923928" y="5373216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3635896" y="5373216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499992" y="4797152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4499992" y="5085184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4499992" y="5373216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3347864" y="4509120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4211960" y="4509120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923928" y="4509120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3635896" y="4509120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4499992" y="4509120"/>
            <a:ext cx="288032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6156176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7020272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6732240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6444208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6156176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7020272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6732240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6444208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6156176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7020272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6732240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6444208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7884368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7596336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7308304" y="4797152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7884368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7596336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7308304" y="5085184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7884368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7596336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7308304" y="5373216"/>
            <a:ext cx="288032" cy="2880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7" name="Přímá spojovací čára 106"/>
          <p:cNvCxnSpPr/>
          <p:nvPr/>
        </p:nvCxnSpPr>
        <p:spPr>
          <a:xfrm flipV="1">
            <a:off x="7236296" y="908720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611560" y="3356992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539552" y="6093296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539552" y="6525344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>
            <a:off x="611560" y="3789040"/>
            <a:ext cx="79928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1099</TotalTime>
  <Words>177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Vymysli slovní úlohu a zapiš příklad na sčítání i násobení.</vt:lpstr>
      <vt:lpstr>Nakresli do každé vázy po třech kytičkách, do každé misky po dvou jablíčkách, na každý strom po čtyřech šiškách a na listy po pěti hvězdičkách. Vše zapiš pomocí příkladů.</vt:lpstr>
      <vt:lpstr>Zapiš příklady na sčítání a na násobení.  Zvládneš vyřešit úkol dvěma způsoby?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Švehlová Marie</cp:lastModifiedBy>
  <cp:revision>136</cp:revision>
  <dcterms:created xsi:type="dcterms:W3CDTF">2011-08-21T15:31:45Z</dcterms:created>
  <dcterms:modified xsi:type="dcterms:W3CDTF">2012-02-24T15:13:13Z</dcterms:modified>
</cp:coreProperties>
</file>