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Příprava na dělení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VY_32_INOVACE_4B35M2_Příprava na dělení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VY_32_INOVACE_4B35M2_Příprava na dělení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Příprava na dělení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509154"/>
      </p:ext>
    </p:extLst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5768292"/>
      </p:ext>
    </p:extLst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8257138"/>
      </p:ext>
    </p:extLst>
  </p:cSld>
  <p:clrMapOvr>
    <a:masterClrMapping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6003806"/>
      </p:ext>
    </p:extLst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6564904"/>
      </p:ext>
    </p:extLst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5564410"/>
      </p:ext>
    </p:extLst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515376"/>
      </p:ext>
    </p:extLst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8420514"/>
      </p:ext>
    </p:extLst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3338657"/>
      </p:ext>
    </p:extLst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8351374"/>
      </p:ext>
    </p:extLst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3797714"/>
      </p:ext>
    </p:extLst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27.2.2012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DUM je zaměřen na první seznámení s principy dělení </a:t>
            </a:r>
          </a:p>
          <a:p>
            <a:r>
              <a:rPr lang="cs-CZ" dirty="0" smtClean="0"/>
              <a:t>Je určen pro žáky 2. ročníku. </a:t>
            </a:r>
          </a:p>
          <a:p>
            <a:r>
              <a:rPr lang="cs-CZ" dirty="0" smtClean="0"/>
              <a:t>Je připraven pro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Žáci </a:t>
            </a:r>
            <a:r>
              <a:rPr lang="cs-CZ" dirty="0" smtClean="0"/>
              <a:t>pracují s názornými ukázkami, které přispívají k pochopení </a:t>
            </a:r>
            <a:r>
              <a:rPr lang="cs-CZ" dirty="0" smtClean="0"/>
              <a:t>učiva, jednotlivé činnosti potřebné pro dělení provádí prakticky, požadované úkoly jsou pro děti zajímavé.</a:t>
            </a:r>
          </a:p>
          <a:p>
            <a:r>
              <a:rPr lang="cs-CZ" dirty="0" smtClean="0"/>
              <a:t>Pomůcky: kostky, fix</a:t>
            </a: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žáci </a:t>
            </a:r>
            <a:r>
              <a:rPr lang="cs-CZ" dirty="0" smtClean="0"/>
              <a:t>posouvají jednotlivé předměty perem</a:t>
            </a:r>
            <a:endParaRPr lang="cs-CZ" dirty="0" smtClean="0"/>
          </a:p>
          <a:p>
            <a:pPr lvl="1"/>
            <a:r>
              <a:rPr lang="cs-CZ" dirty="0" smtClean="0"/>
              <a:t>Snímek 4 – žáci použijí fix nebo program Q Draw</a:t>
            </a:r>
          </a:p>
          <a:p>
            <a:pPr lvl="1"/>
            <a:r>
              <a:rPr lang="cs-CZ" dirty="0" smtClean="0"/>
              <a:t>Snímek 5 – </a:t>
            </a:r>
            <a:r>
              <a:rPr lang="cs-CZ" dirty="0" smtClean="0"/>
              <a:t>žáci zapisují příklady fixem, mohou je i postavit z kostek a zpětně kontrolovat s tabulí</a:t>
            </a:r>
            <a:endParaRPr lang="cs-CZ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12" descr="C:\Documents and Settings\Švehlovi\Local Settings\Temporary Internet Files\Content.IE5\X2WC5Q8F\MP9001754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877272"/>
            <a:ext cx="2664296" cy="504056"/>
          </a:xfrm>
          <a:prstGeom prst="rect">
            <a:avLst/>
          </a:prstGeom>
          <a:noFill/>
        </p:spPr>
      </p:pic>
      <p:pic>
        <p:nvPicPr>
          <p:cNvPr id="50" name="Picture 12" descr="C:\Documents and Settings\Švehlovi\Local Settings\Temporary Internet Files\Content.IE5\X2WC5Q8F\MP9001754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92288" y="5949280"/>
            <a:ext cx="2664296" cy="504056"/>
          </a:xfrm>
          <a:prstGeom prst="rect">
            <a:avLst/>
          </a:prstGeom>
          <a:noFill/>
        </p:spPr>
      </p:pic>
      <p:pic>
        <p:nvPicPr>
          <p:cNvPr id="51" name="Picture 12" descr="C:\Documents and Settings\Švehlovi\Local Settings\Temporary Internet Files\Content.IE5\X2WC5Q8F\MP9001754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12568" y="5949280"/>
            <a:ext cx="2664296" cy="504056"/>
          </a:xfrm>
          <a:prstGeom prst="rect">
            <a:avLst/>
          </a:prstGeom>
          <a:noFill/>
        </p:spPr>
      </p:pic>
      <p:pic>
        <p:nvPicPr>
          <p:cNvPr id="1036" name="Picture 12" descr="C:\Documents and Settings\Švehlovi\Local Settings\Temporary Internet Files\Content.IE5\X2WC5Q8F\MP9001754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492896"/>
            <a:ext cx="1728192" cy="432048"/>
          </a:xfrm>
          <a:prstGeom prst="rect">
            <a:avLst/>
          </a:prstGeom>
          <a:noFill/>
        </p:spPr>
      </p:pic>
      <p:pic>
        <p:nvPicPr>
          <p:cNvPr id="23" name="Picture 12" descr="C:\Documents and Settings\Švehlovi\Local Settings\Temporary Internet Files\Content.IE5\X2WC5Q8F\MP9001754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2608" y="2492896"/>
            <a:ext cx="1728192" cy="432048"/>
          </a:xfrm>
          <a:prstGeom prst="rect">
            <a:avLst/>
          </a:prstGeom>
          <a:noFill/>
        </p:spPr>
      </p:pic>
      <p:pic>
        <p:nvPicPr>
          <p:cNvPr id="24" name="Picture 12" descr="C:\Documents and Settings\Švehlovi\Local Settings\Temporary Internet Files\Content.IE5\X2WC5Q8F\MP9001754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00400" y="2492896"/>
            <a:ext cx="1728192" cy="432048"/>
          </a:xfrm>
          <a:prstGeom prst="rect">
            <a:avLst/>
          </a:prstGeom>
          <a:noFill/>
        </p:spPr>
      </p:pic>
      <p:pic>
        <p:nvPicPr>
          <p:cNvPr id="25" name="Picture 12" descr="C:\Documents and Settings\Švehlovi\Local Settings\Temporary Internet Files\Content.IE5\X2WC5Q8F\MP9001754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0200" y="2492896"/>
            <a:ext cx="1728192" cy="432048"/>
          </a:xfrm>
          <a:prstGeom prst="rect">
            <a:avLst/>
          </a:prstGeom>
          <a:noFill/>
        </p:spPr>
      </p:pic>
      <p:pic>
        <p:nvPicPr>
          <p:cNvPr id="21" name="Picture 12" descr="C:\Documents and Settings\Švehlovi\Local Settings\Temporary Internet Files\Content.IE5\X2WC5Q8F\MP9001754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05064"/>
            <a:ext cx="2664296" cy="504056"/>
          </a:xfrm>
          <a:prstGeom prst="rect">
            <a:avLst/>
          </a:prstGeom>
          <a:noFill/>
        </p:spPr>
      </p:pic>
      <p:pic>
        <p:nvPicPr>
          <p:cNvPr id="39" name="Picture 12" descr="C:\Documents and Settings\Švehlovi\Local Settings\Temporary Internet Files\Content.IE5\X2WC5Q8F\MP9001754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48272" y="4005064"/>
            <a:ext cx="2664296" cy="504056"/>
          </a:xfrm>
          <a:prstGeom prst="rect">
            <a:avLst/>
          </a:prstGeom>
          <a:noFill/>
        </p:spPr>
      </p:pic>
      <p:pic>
        <p:nvPicPr>
          <p:cNvPr id="40" name="Picture 12" descr="C:\Documents and Settings\Švehlovi\Local Settings\Temporary Internet Files\Content.IE5\X2WC5Q8F\MP9001754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40560" y="4005064"/>
            <a:ext cx="2664296" cy="50405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Rozděluj sladkosti </a:t>
            </a:r>
            <a:r>
              <a:rPr lang="cs-CZ" dirty="0" smtClean="0"/>
              <a:t>tak, aby bylo na každém tácku stejně a zapiš příklad.</a:t>
            </a:r>
            <a:endParaRPr lang="cs-CZ" dirty="0"/>
          </a:p>
        </p:txBody>
      </p:sp>
      <p:pic>
        <p:nvPicPr>
          <p:cNvPr id="1029" name="Picture 5" descr="C:\Documents and Settings\Švehlovi\Local Settings\Temporary Internet Files\Content.IE5\Q6WYLA7I\MC9002381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700808"/>
            <a:ext cx="645904" cy="495781"/>
          </a:xfrm>
          <a:prstGeom prst="rect">
            <a:avLst/>
          </a:prstGeom>
          <a:noFill/>
        </p:spPr>
      </p:pic>
      <p:pic>
        <p:nvPicPr>
          <p:cNvPr id="1030" name="Picture 6" descr="C:\Documents and Settings\Švehlovi\Local Settings\Temporary Internet Files\Content.IE5\Q6WYLA7I\MC900397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140968"/>
            <a:ext cx="470922" cy="424426"/>
          </a:xfrm>
          <a:prstGeom prst="rect">
            <a:avLst/>
          </a:prstGeom>
          <a:noFill/>
        </p:spPr>
      </p:pic>
      <p:pic>
        <p:nvPicPr>
          <p:cNvPr id="1033" name="Picture 9" descr="C:\Documents and Settings\Švehlovi\Local Settings\Temporary Internet Files\Content.IE5\Q6WYLA7I\MC9002508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5013176"/>
            <a:ext cx="509699" cy="434152"/>
          </a:xfrm>
          <a:prstGeom prst="rect">
            <a:avLst/>
          </a:prstGeom>
          <a:noFill/>
        </p:spPr>
      </p:pic>
      <p:pic>
        <p:nvPicPr>
          <p:cNvPr id="14" name="Picture 5" descr="C:\Documents and Settings\Švehlovi\Local Settings\Temporary Internet Files\Content.IE5\Q6WYLA7I\MC9002381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700808"/>
            <a:ext cx="645904" cy="495781"/>
          </a:xfrm>
          <a:prstGeom prst="rect">
            <a:avLst/>
          </a:prstGeom>
          <a:noFill/>
        </p:spPr>
      </p:pic>
      <p:pic>
        <p:nvPicPr>
          <p:cNvPr id="15" name="Picture 5" descr="C:\Documents and Settings\Švehlovi\Local Settings\Temporary Internet Files\Content.IE5\Q6WYLA7I\MC9002381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700808"/>
            <a:ext cx="645904" cy="495781"/>
          </a:xfrm>
          <a:prstGeom prst="rect">
            <a:avLst/>
          </a:prstGeom>
          <a:noFill/>
        </p:spPr>
      </p:pic>
      <p:pic>
        <p:nvPicPr>
          <p:cNvPr id="16" name="Picture 5" descr="C:\Documents and Settings\Švehlovi\Local Settings\Temporary Internet Files\Content.IE5\Q6WYLA7I\MC9002381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1700808"/>
            <a:ext cx="645904" cy="495781"/>
          </a:xfrm>
          <a:prstGeom prst="rect">
            <a:avLst/>
          </a:prstGeom>
          <a:noFill/>
        </p:spPr>
      </p:pic>
      <p:pic>
        <p:nvPicPr>
          <p:cNvPr id="17" name="Picture 5" descr="C:\Documents and Settings\Švehlovi\Local Settings\Temporary Internet Files\Content.IE5\Q6WYLA7I\MC9002381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700808"/>
            <a:ext cx="645904" cy="495781"/>
          </a:xfrm>
          <a:prstGeom prst="rect">
            <a:avLst/>
          </a:prstGeom>
          <a:noFill/>
        </p:spPr>
      </p:pic>
      <p:pic>
        <p:nvPicPr>
          <p:cNvPr id="18" name="Picture 5" descr="C:\Documents and Settings\Švehlovi\Local Settings\Temporary Internet Files\Content.IE5\Q6WYLA7I\MC9002381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700808"/>
            <a:ext cx="645904" cy="495781"/>
          </a:xfrm>
          <a:prstGeom prst="rect">
            <a:avLst/>
          </a:prstGeom>
          <a:noFill/>
        </p:spPr>
      </p:pic>
      <p:pic>
        <p:nvPicPr>
          <p:cNvPr id="19" name="Picture 5" descr="C:\Documents and Settings\Švehlovi\Local Settings\Temporary Internet Files\Content.IE5\Q6WYLA7I\MC9002381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700808"/>
            <a:ext cx="645904" cy="495781"/>
          </a:xfrm>
          <a:prstGeom prst="rect">
            <a:avLst/>
          </a:prstGeom>
          <a:noFill/>
        </p:spPr>
      </p:pic>
      <p:pic>
        <p:nvPicPr>
          <p:cNvPr id="20" name="Picture 5" descr="C:\Documents and Settings\Švehlovi\Local Settings\Temporary Internet Files\Content.IE5\Q6WYLA7I\MC9002381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700808"/>
            <a:ext cx="645904" cy="495781"/>
          </a:xfrm>
          <a:prstGeom prst="rect">
            <a:avLst/>
          </a:prstGeom>
          <a:noFill/>
        </p:spPr>
      </p:pic>
      <p:pic>
        <p:nvPicPr>
          <p:cNvPr id="27" name="Picture 6" descr="C:\Documents and Settings\Švehlovi\Local Settings\Temporary Internet Files\Content.IE5\Q6WYLA7I\MC900397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3140968"/>
            <a:ext cx="470922" cy="424426"/>
          </a:xfrm>
          <a:prstGeom prst="rect">
            <a:avLst/>
          </a:prstGeom>
          <a:noFill/>
        </p:spPr>
      </p:pic>
      <p:pic>
        <p:nvPicPr>
          <p:cNvPr id="28" name="Picture 6" descr="C:\Documents and Settings\Švehlovi\Local Settings\Temporary Internet Files\Content.IE5\Q6WYLA7I\MC900397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3140968"/>
            <a:ext cx="470922" cy="424426"/>
          </a:xfrm>
          <a:prstGeom prst="rect">
            <a:avLst/>
          </a:prstGeom>
          <a:noFill/>
        </p:spPr>
      </p:pic>
      <p:pic>
        <p:nvPicPr>
          <p:cNvPr id="29" name="Picture 6" descr="C:\Documents and Settings\Švehlovi\Local Settings\Temporary Internet Files\Content.IE5\Q6WYLA7I\MC900397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0" y="3140968"/>
            <a:ext cx="470922" cy="424426"/>
          </a:xfrm>
          <a:prstGeom prst="rect">
            <a:avLst/>
          </a:prstGeom>
          <a:noFill/>
        </p:spPr>
      </p:pic>
      <p:pic>
        <p:nvPicPr>
          <p:cNvPr id="30" name="Picture 6" descr="C:\Documents and Settings\Švehlovi\Local Settings\Temporary Internet Files\Content.IE5\Q6WYLA7I\MC900397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3140968"/>
            <a:ext cx="470922" cy="424426"/>
          </a:xfrm>
          <a:prstGeom prst="rect">
            <a:avLst/>
          </a:prstGeom>
          <a:noFill/>
        </p:spPr>
      </p:pic>
      <p:pic>
        <p:nvPicPr>
          <p:cNvPr id="31" name="Picture 6" descr="C:\Documents and Settings\Švehlovi\Local Settings\Temporary Internet Files\Content.IE5\Q6WYLA7I\MC900397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3140968"/>
            <a:ext cx="470922" cy="424426"/>
          </a:xfrm>
          <a:prstGeom prst="rect">
            <a:avLst/>
          </a:prstGeom>
          <a:noFill/>
        </p:spPr>
      </p:pic>
      <p:pic>
        <p:nvPicPr>
          <p:cNvPr id="32" name="Picture 6" descr="C:\Documents and Settings\Švehlovi\Local Settings\Temporary Internet Files\Content.IE5\Q6WYLA7I\MC900397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3140968"/>
            <a:ext cx="470922" cy="424426"/>
          </a:xfrm>
          <a:prstGeom prst="rect">
            <a:avLst/>
          </a:prstGeom>
          <a:noFill/>
        </p:spPr>
      </p:pic>
      <p:pic>
        <p:nvPicPr>
          <p:cNvPr id="33" name="Picture 6" descr="C:\Documents and Settings\Švehlovi\Local Settings\Temporary Internet Files\Content.IE5\Q6WYLA7I\MC900397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3140968"/>
            <a:ext cx="470922" cy="424426"/>
          </a:xfrm>
          <a:prstGeom prst="rect">
            <a:avLst/>
          </a:prstGeom>
          <a:noFill/>
        </p:spPr>
      </p:pic>
      <p:pic>
        <p:nvPicPr>
          <p:cNvPr id="34" name="Picture 6" descr="C:\Documents and Settings\Švehlovi\Local Settings\Temporary Internet Files\Content.IE5\Q6WYLA7I\MC900397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140968"/>
            <a:ext cx="470922" cy="424426"/>
          </a:xfrm>
          <a:prstGeom prst="rect">
            <a:avLst/>
          </a:prstGeom>
          <a:noFill/>
        </p:spPr>
      </p:pic>
      <p:pic>
        <p:nvPicPr>
          <p:cNvPr id="35" name="Picture 6" descr="C:\Documents and Settings\Švehlovi\Local Settings\Temporary Internet Files\Content.IE5\Q6WYLA7I\MC900397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3140968"/>
            <a:ext cx="470922" cy="424426"/>
          </a:xfrm>
          <a:prstGeom prst="rect">
            <a:avLst/>
          </a:prstGeom>
          <a:noFill/>
        </p:spPr>
      </p:pic>
      <p:pic>
        <p:nvPicPr>
          <p:cNvPr id="36" name="Picture 6" descr="C:\Documents and Settings\Švehlovi\Local Settings\Temporary Internet Files\Content.IE5\Q6WYLA7I\MC900397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3140968"/>
            <a:ext cx="470922" cy="424426"/>
          </a:xfrm>
          <a:prstGeom prst="rect">
            <a:avLst/>
          </a:prstGeom>
          <a:noFill/>
        </p:spPr>
      </p:pic>
      <p:pic>
        <p:nvPicPr>
          <p:cNvPr id="37" name="Picture 6" descr="C:\Documents and Settings\Švehlovi\Local Settings\Temporary Internet Files\Content.IE5\Q6WYLA7I\MC900397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3140968"/>
            <a:ext cx="470922" cy="424426"/>
          </a:xfrm>
          <a:prstGeom prst="rect">
            <a:avLst/>
          </a:prstGeom>
          <a:noFill/>
        </p:spPr>
      </p:pic>
      <p:pic>
        <p:nvPicPr>
          <p:cNvPr id="42" name="Picture 9" descr="C:\Documents and Settings\Švehlovi\Local Settings\Temporary Internet Files\Content.IE5\Q6WYLA7I\MC9002508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5013176"/>
            <a:ext cx="509699" cy="434152"/>
          </a:xfrm>
          <a:prstGeom prst="rect">
            <a:avLst/>
          </a:prstGeom>
          <a:noFill/>
        </p:spPr>
      </p:pic>
      <p:pic>
        <p:nvPicPr>
          <p:cNvPr id="43" name="Picture 9" descr="C:\Documents and Settings\Švehlovi\Local Settings\Temporary Internet Files\Content.IE5\Q6WYLA7I\MC9002508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640" y="5013176"/>
            <a:ext cx="509699" cy="434152"/>
          </a:xfrm>
          <a:prstGeom prst="rect">
            <a:avLst/>
          </a:prstGeom>
          <a:noFill/>
        </p:spPr>
      </p:pic>
      <p:pic>
        <p:nvPicPr>
          <p:cNvPr id="44" name="Picture 9" descr="C:\Documents and Settings\Švehlovi\Local Settings\Temporary Internet Files\Content.IE5\Q6WYLA7I\MC9002508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07704" y="5013176"/>
            <a:ext cx="509699" cy="434152"/>
          </a:xfrm>
          <a:prstGeom prst="rect">
            <a:avLst/>
          </a:prstGeom>
          <a:noFill/>
        </p:spPr>
      </p:pic>
      <p:pic>
        <p:nvPicPr>
          <p:cNvPr id="45" name="Picture 9" descr="C:\Documents and Settings\Švehlovi\Local Settings\Temporary Internet Files\Content.IE5\Q6WYLA7I\MC9002508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5013176"/>
            <a:ext cx="509699" cy="434152"/>
          </a:xfrm>
          <a:prstGeom prst="rect">
            <a:avLst/>
          </a:prstGeom>
          <a:noFill/>
        </p:spPr>
      </p:pic>
      <p:pic>
        <p:nvPicPr>
          <p:cNvPr id="46" name="Picture 9" descr="C:\Documents and Settings\Švehlovi\Local Settings\Temporary Internet Files\Content.IE5\Q6WYLA7I\MC9002508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5013176"/>
            <a:ext cx="509699" cy="434152"/>
          </a:xfrm>
          <a:prstGeom prst="rect">
            <a:avLst/>
          </a:prstGeom>
          <a:noFill/>
        </p:spPr>
      </p:pic>
      <p:pic>
        <p:nvPicPr>
          <p:cNvPr id="47" name="Picture 9" descr="C:\Documents and Settings\Švehlovi\Local Settings\Temporary Internet Files\Content.IE5\Q6WYLA7I\MC9002508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5013176"/>
            <a:ext cx="509699" cy="434152"/>
          </a:xfrm>
          <a:prstGeom prst="rect">
            <a:avLst/>
          </a:prstGeom>
          <a:noFill/>
        </p:spPr>
      </p:pic>
      <p:pic>
        <p:nvPicPr>
          <p:cNvPr id="48" name="Picture 9" descr="C:\Documents and Settings\Švehlovi\Local Settings\Temporary Internet Files\Content.IE5\Q6WYLA7I\MC9002508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5013176"/>
            <a:ext cx="509699" cy="434152"/>
          </a:xfrm>
          <a:prstGeom prst="rect">
            <a:avLst/>
          </a:prstGeom>
          <a:noFill/>
        </p:spPr>
      </p:pic>
      <p:pic>
        <p:nvPicPr>
          <p:cNvPr id="49" name="Picture 9" descr="C:\Documents and Settings\Švehlovi\Local Settings\Temporary Internet Files\Content.IE5\Q6WYLA7I\MC9002508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5013176"/>
            <a:ext cx="509699" cy="434152"/>
          </a:xfrm>
          <a:prstGeom prst="rect">
            <a:avLst/>
          </a:prstGeom>
          <a:noFill/>
        </p:spPr>
      </p:pic>
      <p:cxnSp>
        <p:nvCxnSpPr>
          <p:cNvPr id="53" name="Přímá spojovací čára 52"/>
          <p:cNvCxnSpPr/>
          <p:nvPr/>
        </p:nvCxnSpPr>
        <p:spPr>
          <a:xfrm>
            <a:off x="6767736" y="3068960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6876256" y="6597352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6767736" y="4941168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Rozděluj obrázky podle zadání.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cs-CZ" sz="2400" dirty="0" smtClean="0"/>
              <a:t>Rozděl srdíčka po dvou. Kolik dvojic jsi vytvořil? Zapiš příklad.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Rozděl hvězdičky po třech.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Rozděl kytičky po čtyřech.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Rozděl mráčky po pěti.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827584" y="2276872"/>
            <a:ext cx="288032" cy="288032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1187624" y="2276872"/>
            <a:ext cx="288032" cy="288032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1907704" y="2276872"/>
            <a:ext cx="288032" cy="288032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1547664" y="2276872"/>
            <a:ext cx="288032" cy="288032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2267744" y="2276872"/>
            <a:ext cx="288032" cy="288032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2627784" y="2276872"/>
            <a:ext cx="288032" cy="288032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2987824" y="2276872"/>
            <a:ext cx="288032" cy="288032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3347864" y="2276872"/>
            <a:ext cx="288032" cy="288032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3707904" y="2276872"/>
            <a:ext cx="288032" cy="288032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4067944" y="2276872"/>
            <a:ext cx="288032" cy="288032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smicípá hvězda 14"/>
          <p:cNvSpPr/>
          <p:nvPr/>
        </p:nvSpPr>
        <p:spPr>
          <a:xfrm>
            <a:off x="75557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smicípá hvězda 15"/>
          <p:cNvSpPr/>
          <p:nvPr/>
        </p:nvSpPr>
        <p:spPr>
          <a:xfrm>
            <a:off x="111561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smicípá hvězda 16"/>
          <p:cNvSpPr/>
          <p:nvPr/>
        </p:nvSpPr>
        <p:spPr>
          <a:xfrm>
            <a:off x="579613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smicípá hvězda 17"/>
          <p:cNvSpPr/>
          <p:nvPr/>
        </p:nvSpPr>
        <p:spPr>
          <a:xfrm>
            <a:off x="543609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smicípá hvězda 18"/>
          <p:cNvSpPr/>
          <p:nvPr/>
        </p:nvSpPr>
        <p:spPr>
          <a:xfrm>
            <a:off x="147565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smicípá hvězda 19"/>
          <p:cNvSpPr/>
          <p:nvPr/>
        </p:nvSpPr>
        <p:spPr>
          <a:xfrm>
            <a:off x="183569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smicípá hvězda 20"/>
          <p:cNvSpPr/>
          <p:nvPr/>
        </p:nvSpPr>
        <p:spPr>
          <a:xfrm>
            <a:off x="219573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smicípá hvězda 21"/>
          <p:cNvSpPr/>
          <p:nvPr/>
        </p:nvSpPr>
        <p:spPr>
          <a:xfrm>
            <a:off x="255577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smicípá hvězda 22"/>
          <p:cNvSpPr/>
          <p:nvPr/>
        </p:nvSpPr>
        <p:spPr>
          <a:xfrm>
            <a:off x="291581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smicípá hvězda 23"/>
          <p:cNvSpPr/>
          <p:nvPr/>
        </p:nvSpPr>
        <p:spPr>
          <a:xfrm>
            <a:off x="327585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smicípá hvězda 24"/>
          <p:cNvSpPr/>
          <p:nvPr/>
        </p:nvSpPr>
        <p:spPr>
          <a:xfrm>
            <a:off x="363589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smicípá hvězda 25"/>
          <p:cNvSpPr/>
          <p:nvPr/>
        </p:nvSpPr>
        <p:spPr>
          <a:xfrm>
            <a:off x="399593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smicípá hvězda 26"/>
          <p:cNvSpPr/>
          <p:nvPr/>
        </p:nvSpPr>
        <p:spPr>
          <a:xfrm>
            <a:off x="435597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smicípá hvězda 27"/>
          <p:cNvSpPr/>
          <p:nvPr/>
        </p:nvSpPr>
        <p:spPr>
          <a:xfrm>
            <a:off x="471601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smicípá hvězda 28"/>
          <p:cNvSpPr/>
          <p:nvPr/>
        </p:nvSpPr>
        <p:spPr>
          <a:xfrm>
            <a:off x="5076056" y="3573016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2267744" y="4725144"/>
            <a:ext cx="432048" cy="432048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755576" y="4725144"/>
            <a:ext cx="432048" cy="432048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1259632" y="4725144"/>
            <a:ext cx="432048" cy="432048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1763688" y="4725144"/>
            <a:ext cx="432048" cy="432048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2771800" y="4725144"/>
            <a:ext cx="432048" cy="432048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3275856" y="4725144"/>
            <a:ext cx="432048" cy="432048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6300192" y="4725144"/>
            <a:ext cx="432048" cy="432048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3779912" y="4725144"/>
            <a:ext cx="432048" cy="432048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4283968" y="4725144"/>
            <a:ext cx="432048" cy="432048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lunce 38"/>
          <p:cNvSpPr/>
          <p:nvPr/>
        </p:nvSpPr>
        <p:spPr>
          <a:xfrm>
            <a:off x="4788024" y="4725144"/>
            <a:ext cx="432048" cy="432048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/>
          <p:cNvSpPr/>
          <p:nvPr/>
        </p:nvSpPr>
        <p:spPr>
          <a:xfrm>
            <a:off x="5292080" y="4725144"/>
            <a:ext cx="432048" cy="432048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lunce 40"/>
          <p:cNvSpPr/>
          <p:nvPr/>
        </p:nvSpPr>
        <p:spPr>
          <a:xfrm>
            <a:off x="5796136" y="4725144"/>
            <a:ext cx="432048" cy="432048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rak 41"/>
          <p:cNvSpPr/>
          <p:nvPr/>
        </p:nvSpPr>
        <p:spPr>
          <a:xfrm>
            <a:off x="899592" y="6021288"/>
            <a:ext cx="504056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Mrak 42"/>
          <p:cNvSpPr/>
          <p:nvPr/>
        </p:nvSpPr>
        <p:spPr>
          <a:xfrm>
            <a:off x="1475656" y="6021288"/>
            <a:ext cx="504056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rak 43"/>
          <p:cNvSpPr/>
          <p:nvPr/>
        </p:nvSpPr>
        <p:spPr>
          <a:xfrm>
            <a:off x="2051720" y="6021288"/>
            <a:ext cx="504056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Mrak 44"/>
          <p:cNvSpPr/>
          <p:nvPr/>
        </p:nvSpPr>
        <p:spPr>
          <a:xfrm>
            <a:off x="2627784" y="6021288"/>
            <a:ext cx="504056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Mrak 45"/>
          <p:cNvSpPr/>
          <p:nvPr/>
        </p:nvSpPr>
        <p:spPr>
          <a:xfrm>
            <a:off x="3203848" y="6021288"/>
            <a:ext cx="504056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Mrak 46"/>
          <p:cNvSpPr/>
          <p:nvPr/>
        </p:nvSpPr>
        <p:spPr>
          <a:xfrm>
            <a:off x="3779912" y="6021288"/>
            <a:ext cx="504056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Mrak 47"/>
          <p:cNvSpPr/>
          <p:nvPr/>
        </p:nvSpPr>
        <p:spPr>
          <a:xfrm>
            <a:off x="4355976" y="6021288"/>
            <a:ext cx="504056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rak 48"/>
          <p:cNvSpPr/>
          <p:nvPr/>
        </p:nvSpPr>
        <p:spPr>
          <a:xfrm>
            <a:off x="4932040" y="6021288"/>
            <a:ext cx="504056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rak 49"/>
          <p:cNvSpPr/>
          <p:nvPr/>
        </p:nvSpPr>
        <p:spPr>
          <a:xfrm>
            <a:off x="5508104" y="6021288"/>
            <a:ext cx="504056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rak 50"/>
          <p:cNvSpPr/>
          <p:nvPr/>
        </p:nvSpPr>
        <p:spPr>
          <a:xfrm>
            <a:off x="6084168" y="6021288"/>
            <a:ext cx="504056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ovací čára 52"/>
          <p:cNvCxnSpPr/>
          <p:nvPr/>
        </p:nvCxnSpPr>
        <p:spPr>
          <a:xfrm>
            <a:off x="4716016" y="2780928"/>
            <a:ext cx="25202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6623720" y="6381328"/>
            <a:ext cx="25202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6623720" y="5301208"/>
            <a:ext cx="25202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6228184" y="3933056"/>
            <a:ext cx="25202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Ke každému obrázku napiš příklad na násobení a na dělení.</a:t>
            </a:r>
            <a:endParaRPr lang="cs-CZ" dirty="0"/>
          </a:p>
        </p:txBody>
      </p:sp>
      <p:sp>
        <p:nvSpPr>
          <p:cNvPr id="3" name="Krychle 2"/>
          <p:cNvSpPr/>
          <p:nvPr/>
        </p:nvSpPr>
        <p:spPr>
          <a:xfrm>
            <a:off x="683568" y="2060848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683568" y="1916832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683568" y="1772816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1547664" y="2060848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1547664" y="1916832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1547664" y="1772816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971600" y="2060848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971600" y="1916832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971600" y="1772816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1835696" y="2060848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1835696" y="1916832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1835696" y="1772816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1259632" y="2060848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1259632" y="1916832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1259632" y="1772816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2123728" y="2060848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2123728" y="1916832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2123728" y="1772816"/>
            <a:ext cx="216024" cy="208040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3419872" y="2060848"/>
            <a:ext cx="216024" cy="208040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3419872" y="1916832"/>
            <a:ext cx="216024" cy="208040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4283968" y="2060848"/>
            <a:ext cx="216024" cy="208040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4283968" y="1916832"/>
            <a:ext cx="216024" cy="208040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3707904" y="2060848"/>
            <a:ext cx="216024" cy="208040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3707904" y="1916832"/>
            <a:ext cx="216024" cy="208040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4572000" y="2060848"/>
            <a:ext cx="216024" cy="208040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4572000" y="1916832"/>
            <a:ext cx="216024" cy="208040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3995936" y="2060848"/>
            <a:ext cx="216024" cy="208040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3995936" y="1916832"/>
            <a:ext cx="216024" cy="208040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683568" y="3933056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683568" y="3789040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683568" y="3645024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rychle 41"/>
          <p:cNvSpPr/>
          <p:nvPr/>
        </p:nvSpPr>
        <p:spPr>
          <a:xfrm>
            <a:off x="1547664" y="3933056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1547664" y="3789040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/>
          <p:cNvSpPr/>
          <p:nvPr/>
        </p:nvSpPr>
        <p:spPr>
          <a:xfrm>
            <a:off x="1547664" y="3645024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rychle 44"/>
          <p:cNvSpPr/>
          <p:nvPr/>
        </p:nvSpPr>
        <p:spPr>
          <a:xfrm>
            <a:off x="971600" y="3933056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rychle 45"/>
          <p:cNvSpPr/>
          <p:nvPr/>
        </p:nvSpPr>
        <p:spPr>
          <a:xfrm>
            <a:off x="971600" y="3789040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rychle 46"/>
          <p:cNvSpPr/>
          <p:nvPr/>
        </p:nvSpPr>
        <p:spPr>
          <a:xfrm>
            <a:off x="971600" y="3645024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rychle 50"/>
          <p:cNvSpPr/>
          <p:nvPr/>
        </p:nvSpPr>
        <p:spPr>
          <a:xfrm>
            <a:off x="1259632" y="3933056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rychle 51"/>
          <p:cNvSpPr/>
          <p:nvPr/>
        </p:nvSpPr>
        <p:spPr>
          <a:xfrm>
            <a:off x="1259632" y="3789040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rychle 52"/>
          <p:cNvSpPr/>
          <p:nvPr/>
        </p:nvSpPr>
        <p:spPr>
          <a:xfrm>
            <a:off x="1259632" y="3645024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683568" y="3501008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1547664" y="3501008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971600" y="3501008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1259632" y="3501008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rychle 56"/>
          <p:cNvSpPr/>
          <p:nvPr/>
        </p:nvSpPr>
        <p:spPr>
          <a:xfrm>
            <a:off x="5724128" y="3933056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rychle 57"/>
          <p:cNvSpPr/>
          <p:nvPr/>
        </p:nvSpPr>
        <p:spPr>
          <a:xfrm>
            <a:off x="5724128" y="3789040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rychle 58"/>
          <p:cNvSpPr/>
          <p:nvPr/>
        </p:nvSpPr>
        <p:spPr>
          <a:xfrm>
            <a:off x="5724128" y="3645024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rychle 59"/>
          <p:cNvSpPr/>
          <p:nvPr/>
        </p:nvSpPr>
        <p:spPr>
          <a:xfrm>
            <a:off x="6588224" y="3933056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rychle 60"/>
          <p:cNvSpPr/>
          <p:nvPr/>
        </p:nvSpPr>
        <p:spPr>
          <a:xfrm>
            <a:off x="6588224" y="3789040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rychle 61"/>
          <p:cNvSpPr/>
          <p:nvPr/>
        </p:nvSpPr>
        <p:spPr>
          <a:xfrm>
            <a:off x="6588224" y="3645024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rychle 62"/>
          <p:cNvSpPr/>
          <p:nvPr/>
        </p:nvSpPr>
        <p:spPr>
          <a:xfrm>
            <a:off x="6012160" y="3933056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rychle 63"/>
          <p:cNvSpPr/>
          <p:nvPr/>
        </p:nvSpPr>
        <p:spPr>
          <a:xfrm>
            <a:off x="6012160" y="3789040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rychle 64"/>
          <p:cNvSpPr/>
          <p:nvPr/>
        </p:nvSpPr>
        <p:spPr>
          <a:xfrm>
            <a:off x="6012160" y="3645024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rychle 65"/>
          <p:cNvSpPr/>
          <p:nvPr/>
        </p:nvSpPr>
        <p:spPr>
          <a:xfrm>
            <a:off x="6876256" y="3933056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rychle 66"/>
          <p:cNvSpPr/>
          <p:nvPr/>
        </p:nvSpPr>
        <p:spPr>
          <a:xfrm>
            <a:off x="6876256" y="3789040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rychle 67"/>
          <p:cNvSpPr/>
          <p:nvPr/>
        </p:nvSpPr>
        <p:spPr>
          <a:xfrm>
            <a:off x="6876256" y="3645024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rychle 68"/>
          <p:cNvSpPr/>
          <p:nvPr/>
        </p:nvSpPr>
        <p:spPr>
          <a:xfrm>
            <a:off x="6300192" y="3933056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rychle 69"/>
          <p:cNvSpPr/>
          <p:nvPr/>
        </p:nvSpPr>
        <p:spPr>
          <a:xfrm>
            <a:off x="6300192" y="3789040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rychle 70"/>
          <p:cNvSpPr/>
          <p:nvPr/>
        </p:nvSpPr>
        <p:spPr>
          <a:xfrm>
            <a:off x="6300192" y="3645024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rychle 71"/>
          <p:cNvSpPr/>
          <p:nvPr/>
        </p:nvSpPr>
        <p:spPr>
          <a:xfrm>
            <a:off x="7164288" y="3933056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rychle 72"/>
          <p:cNvSpPr/>
          <p:nvPr/>
        </p:nvSpPr>
        <p:spPr>
          <a:xfrm>
            <a:off x="7164288" y="3789040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rychle 73"/>
          <p:cNvSpPr/>
          <p:nvPr/>
        </p:nvSpPr>
        <p:spPr>
          <a:xfrm>
            <a:off x="7164288" y="3645024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rychle 74"/>
          <p:cNvSpPr/>
          <p:nvPr/>
        </p:nvSpPr>
        <p:spPr>
          <a:xfrm>
            <a:off x="3203848" y="3933056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rychle 75"/>
          <p:cNvSpPr/>
          <p:nvPr/>
        </p:nvSpPr>
        <p:spPr>
          <a:xfrm>
            <a:off x="3203848" y="3789040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rychle 76"/>
          <p:cNvSpPr/>
          <p:nvPr/>
        </p:nvSpPr>
        <p:spPr>
          <a:xfrm>
            <a:off x="3203848" y="3645024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rychle 80"/>
          <p:cNvSpPr/>
          <p:nvPr/>
        </p:nvSpPr>
        <p:spPr>
          <a:xfrm>
            <a:off x="3491880" y="3933056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rychle 81"/>
          <p:cNvSpPr/>
          <p:nvPr/>
        </p:nvSpPr>
        <p:spPr>
          <a:xfrm>
            <a:off x="3491880" y="3789040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rychle 82"/>
          <p:cNvSpPr/>
          <p:nvPr/>
        </p:nvSpPr>
        <p:spPr>
          <a:xfrm>
            <a:off x="3491880" y="3645024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3779912" y="3933056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rychle 87"/>
          <p:cNvSpPr/>
          <p:nvPr/>
        </p:nvSpPr>
        <p:spPr>
          <a:xfrm>
            <a:off x="3779912" y="3789040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rychle 88"/>
          <p:cNvSpPr/>
          <p:nvPr/>
        </p:nvSpPr>
        <p:spPr>
          <a:xfrm>
            <a:off x="3779912" y="3645024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Krychle 92"/>
          <p:cNvSpPr/>
          <p:nvPr/>
        </p:nvSpPr>
        <p:spPr>
          <a:xfrm>
            <a:off x="3203848" y="3501008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Krychle 93"/>
          <p:cNvSpPr/>
          <p:nvPr/>
        </p:nvSpPr>
        <p:spPr>
          <a:xfrm>
            <a:off x="3203848" y="3356992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Krychle 98"/>
          <p:cNvSpPr/>
          <p:nvPr/>
        </p:nvSpPr>
        <p:spPr>
          <a:xfrm>
            <a:off x="3491880" y="3501008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Krychle 99"/>
          <p:cNvSpPr/>
          <p:nvPr/>
        </p:nvSpPr>
        <p:spPr>
          <a:xfrm>
            <a:off x="3491880" y="3356992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Krychle 104"/>
          <p:cNvSpPr/>
          <p:nvPr/>
        </p:nvSpPr>
        <p:spPr>
          <a:xfrm>
            <a:off x="3779912" y="3501008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Krychle 105"/>
          <p:cNvSpPr/>
          <p:nvPr/>
        </p:nvSpPr>
        <p:spPr>
          <a:xfrm>
            <a:off x="3779912" y="3356992"/>
            <a:ext cx="216024" cy="208040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Krychle 110"/>
          <p:cNvSpPr/>
          <p:nvPr/>
        </p:nvSpPr>
        <p:spPr>
          <a:xfrm>
            <a:off x="5940152" y="2060848"/>
            <a:ext cx="216024" cy="208040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Krychle 113"/>
          <p:cNvSpPr/>
          <p:nvPr/>
        </p:nvSpPr>
        <p:spPr>
          <a:xfrm>
            <a:off x="6804248" y="2060848"/>
            <a:ext cx="216024" cy="208040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Krychle 116"/>
          <p:cNvSpPr/>
          <p:nvPr/>
        </p:nvSpPr>
        <p:spPr>
          <a:xfrm>
            <a:off x="6228184" y="2060848"/>
            <a:ext cx="216024" cy="208040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Krychle 119"/>
          <p:cNvSpPr/>
          <p:nvPr/>
        </p:nvSpPr>
        <p:spPr>
          <a:xfrm>
            <a:off x="7092280" y="2060848"/>
            <a:ext cx="216024" cy="208040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Krychle 122"/>
          <p:cNvSpPr/>
          <p:nvPr/>
        </p:nvSpPr>
        <p:spPr>
          <a:xfrm>
            <a:off x="6516216" y="2060848"/>
            <a:ext cx="216024" cy="208040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Krychle 128"/>
          <p:cNvSpPr/>
          <p:nvPr/>
        </p:nvSpPr>
        <p:spPr>
          <a:xfrm>
            <a:off x="683568" y="5661248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Krychle 129"/>
          <p:cNvSpPr/>
          <p:nvPr/>
        </p:nvSpPr>
        <p:spPr>
          <a:xfrm>
            <a:off x="683568" y="5517232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Krychle 130"/>
          <p:cNvSpPr/>
          <p:nvPr/>
        </p:nvSpPr>
        <p:spPr>
          <a:xfrm>
            <a:off x="683568" y="5373216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Krychle 131"/>
          <p:cNvSpPr/>
          <p:nvPr/>
        </p:nvSpPr>
        <p:spPr>
          <a:xfrm>
            <a:off x="1547664" y="5661248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Krychle 132"/>
          <p:cNvSpPr/>
          <p:nvPr/>
        </p:nvSpPr>
        <p:spPr>
          <a:xfrm>
            <a:off x="1547664" y="5517232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Krychle 133"/>
          <p:cNvSpPr/>
          <p:nvPr/>
        </p:nvSpPr>
        <p:spPr>
          <a:xfrm>
            <a:off x="1547664" y="5373216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Krychle 134"/>
          <p:cNvSpPr/>
          <p:nvPr/>
        </p:nvSpPr>
        <p:spPr>
          <a:xfrm>
            <a:off x="971600" y="5661248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Krychle 135"/>
          <p:cNvSpPr/>
          <p:nvPr/>
        </p:nvSpPr>
        <p:spPr>
          <a:xfrm>
            <a:off x="971600" y="5517232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Krychle 136"/>
          <p:cNvSpPr/>
          <p:nvPr/>
        </p:nvSpPr>
        <p:spPr>
          <a:xfrm>
            <a:off x="971600" y="5373216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Krychle 137"/>
          <p:cNvSpPr/>
          <p:nvPr/>
        </p:nvSpPr>
        <p:spPr>
          <a:xfrm>
            <a:off x="1835696" y="5661248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Krychle 138"/>
          <p:cNvSpPr/>
          <p:nvPr/>
        </p:nvSpPr>
        <p:spPr>
          <a:xfrm>
            <a:off x="1835696" y="5517232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Krychle 139"/>
          <p:cNvSpPr/>
          <p:nvPr/>
        </p:nvSpPr>
        <p:spPr>
          <a:xfrm>
            <a:off x="1835696" y="5373216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Krychle 140"/>
          <p:cNvSpPr/>
          <p:nvPr/>
        </p:nvSpPr>
        <p:spPr>
          <a:xfrm>
            <a:off x="1259632" y="5661248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Krychle 141"/>
          <p:cNvSpPr/>
          <p:nvPr/>
        </p:nvSpPr>
        <p:spPr>
          <a:xfrm>
            <a:off x="1259632" y="5517232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Krychle 142"/>
          <p:cNvSpPr/>
          <p:nvPr/>
        </p:nvSpPr>
        <p:spPr>
          <a:xfrm>
            <a:off x="1259632" y="5373216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Krychle 146"/>
          <p:cNvSpPr/>
          <p:nvPr/>
        </p:nvSpPr>
        <p:spPr>
          <a:xfrm>
            <a:off x="3419872" y="5661248"/>
            <a:ext cx="216024" cy="208040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Krychle 147"/>
          <p:cNvSpPr/>
          <p:nvPr/>
        </p:nvSpPr>
        <p:spPr>
          <a:xfrm>
            <a:off x="3419872" y="5517232"/>
            <a:ext cx="216024" cy="208040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Krychle 148"/>
          <p:cNvSpPr/>
          <p:nvPr/>
        </p:nvSpPr>
        <p:spPr>
          <a:xfrm>
            <a:off x="683568" y="5229200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Krychle 149"/>
          <p:cNvSpPr/>
          <p:nvPr/>
        </p:nvSpPr>
        <p:spPr>
          <a:xfrm>
            <a:off x="4283968" y="5661248"/>
            <a:ext cx="216024" cy="208040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Krychle 150"/>
          <p:cNvSpPr/>
          <p:nvPr/>
        </p:nvSpPr>
        <p:spPr>
          <a:xfrm>
            <a:off x="4283968" y="5517232"/>
            <a:ext cx="216024" cy="208040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Krychle 151"/>
          <p:cNvSpPr/>
          <p:nvPr/>
        </p:nvSpPr>
        <p:spPr>
          <a:xfrm>
            <a:off x="1547664" y="5229200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Krychle 152"/>
          <p:cNvSpPr/>
          <p:nvPr/>
        </p:nvSpPr>
        <p:spPr>
          <a:xfrm>
            <a:off x="3707904" y="5661248"/>
            <a:ext cx="216024" cy="208040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Krychle 153"/>
          <p:cNvSpPr/>
          <p:nvPr/>
        </p:nvSpPr>
        <p:spPr>
          <a:xfrm>
            <a:off x="3707904" y="5517232"/>
            <a:ext cx="216024" cy="208040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Krychle 154"/>
          <p:cNvSpPr/>
          <p:nvPr/>
        </p:nvSpPr>
        <p:spPr>
          <a:xfrm>
            <a:off x="971600" y="5229200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Krychle 155"/>
          <p:cNvSpPr/>
          <p:nvPr/>
        </p:nvSpPr>
        <p:spPr>
          <a:xfrm>
            <a:off x="4572000" y="5661248"/>
            <a:ext cx="216024" cy="208040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Krychle 156"/>
          <p:cNvSpPr/>
          <p:nvPr/>
        </p:nvSpPr>
        <p:spPr>
          <a:xfrm>
            <a:off x="4572000" y="5517232"/>
            <a:ext cx="216024" cy="208040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Krychle 157"/>
          <p:cNvSpPr/>
          <p:nvPr/>
        </p:nvSpPr>
        <p:spPr>
          <a:xfrm>
            <a:off x="1835696" y="5229200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Krychle 158"/>
          <p:cNvSpPr/>
          <p:nvPr/>
        </p:nvSpPr>
        <p:spPr>
          <a:xfrm>
            <a:off x="3995936" y="5661248"/>
            <a:ext cx="216024" cy="208040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Krychle 159"/>
          <p:cNvSpPr/>
          <p:nvPr/>
        </p:nvSpPr>
        <p:spPr>
          <a:xfrm>
            <a:off x="3995936" y="5517232"/>
            <a:ext cx="216024" cy="208040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Krychle 160"/>
          <p:cNvSpPr/>
          <p:nvPr/>
        </p:nvSpPr>
        <p:spPr>
          <a:xfrm>
            <a:off x="1259632" y="5229200"/>
            <a:ext cx="216024" cy="208040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Krychle 161"/>
          <p:cNvSpPr/>
          <p:nvPr/>
        </p:nvSpPr>
        <p:spPr>
          <a:xfrm>
            <a:off x="4860032" y="5661248"/>
            <a:ext cx="216024" cy="208040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Krychle 162"/>
          <p:cNvSpPr/>
          <p:nvPr/>
        </p:nvSpPr>
        <p:spPr>
          <a:xfrm>
            <a:off x="4860032" y="5517232"/>
            <a:ext cx="216024" cy="208040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Krychle 164"/>
          <p:cNvSpPr/>
          <p:nvPr/>
        </p:nvSpPr>
        <p:spPr>
          <a:xfrm>
            <a:off x="5868144" y="5661248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Krychle 165"/>
          <p:cNvSpPr/>
          <p:nvPr/>
        </p:nvSpPr>
        <p:spPr>
          <a:xfrm>
            <a:off x="5868144" y="5517232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Krychle 166"/>
          <p:cNvSpPr/>
          <p:nvPr/>
        </p:nvSpPr>
        <p:spPr>
          <a:xfrm>
            <a:off x="5868144" y="5373216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Krychle 167"/>
          <p:cNvSpPr/>
          <p:nvPr/>
        </p:nvSpPr>
        <p:spPr>
          <a:xfrm>
            <a:off x="6156176" y="5661248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Krychle 168"/>
          <p:cNvSpPr/>
          <p:nvPr/>
        </p:nvSpPr>
        <p:spPr>
          <a:xfrm>
            <a:off x="6156176" y="5517232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Krychle 169"/>
          <p:cNvSpPr/>
          <p:nvPr/>
        </p:nvSpPr>
        <p:spPr>
          <a:xfrm>
            <a:off x="6156176" y="5373216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Krychle 170"/>
          <p:cNvSpPr/>
          <p:nvPr/>
        </p:nvSpPr>
        <p:spPr>
          <a:xfrm>
            <a:off x="6444208" y="5661248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Krychle 171"/>
          <p:cNvSpPr/>
          <p:nvPr/>
        </p:nvSpPr>
        <p:spPr>
          <a:xfrm>
            <a:off x="6444208" y="5517232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Krychle 172"/>
          <p:cNvSpPr/>
          <p:nvPr/>
        </p:nvSpPr>
        <p:spPr>
          <a:xfrm>
            <a:off x="6444208" y="5373216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Krychle 173"/>
          <p:cNvSpPr/>
          <p:nvPr/>
        </p:nvSpPr>
        <p:spPr>
          <a:xfrm>
            <a:off x="5868144" y="5229200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Krychle 174"/>
          <p:cNvSpPr/>
          <p:nvPr/>
        </p:nvSpPr>
        <p:spPr>
          <a:xfrm>
            <a:off x="5868144" y="5085184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Krychle 175"/>
          <p:cNvSpPr/>
          <p:nvPr/>
        </p:nvSpPr>
        <p:spPr>
          <a:xfrm>
            <a:off x="6156176" y="5229200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Krychle 176"/>
          <p:cNvSpPr/>
          <p:nvPr/>
        </p:nvSpPr>
        <p:spPr>
          <a:xfrm>
            <a:off x="6156176" y="5085184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Krychle 177"/>
          <p:cNvSpPr/>
          <p:nvPr/>
        </p:nvSpPr>
        <p:spPr>
          <a:xfrm>
            <a:off x="6444208" y="5229200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Krychle 178"/>
          <p:cNvSpPr/>
          <p:nvPr/>
        </p:nvSpPr>
        <p:spPr>
          <a:xfrm>
            <a:off x="6444208" y="5085184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Krychle 179"/>
          <p:cNvSpPr/>
          <p:nvPr/>
        </p:nvSpPr>
        <p:spPr>
          <a:xfrm>
            <a:off x="6732240" y="5661248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Krychle 180"/>
          <p:cNvSpPr/>
          <p:nvPr/>
        </p:nvSpPr>
        <p:spPr>
          <a:xfrm>
            <a:off x="6732240" y="5517232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Krychle 181"/>
          <p:cNvSpPr/>
          <p:nvPr/>
        </p:nvSpPr>
        <p:spPr>
          <a:xfrm>
            <a:off x="6732240" y="5373216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Krychle 182"/>
          <p:cNvSpPr/>
          <p:nvPr/>
        </p:nvSpPr>
        <p:spPr>
          <a:xfrm>
            <a:off x="7020272" y="5661248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Krychle 183"/>
          <p:cNvSpPr/>
          <p:nvPr/>
        </p:nvSpPr>
        <p:spPr>
          <a:xfrm>
            <a:off x="7020272" y="5517232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Krychle 184"/>
          <p:cNvSpPr/>
          <p:nvPr/>
        </p:nvSpPr>
        <p:spPr>
          <a:xfrm>
            <a:off x="7020272" y="5373216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Krychle 185"/>
          <p:cNvSpPr/>
          <p:nvPr/>
        </p:nvSpPr>
        <p:spPr>
          <a:xfrm>
            <a:off x="7308304" y="5661248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Krychle 186"/>
          <p:cNvSpPr/>
          <p:nvPr/>
        </p:nvSpPr>
        <p:spPr>
          <a:xfrm>
            <a:off x="7308304" y="5517232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Krychle 187"/>
          <p:cNvSpPr/>
          <p:nvPr/>
        </p:nvSpPr>
        <p:spPr>
          <a:xfrm>
            <a:off x="7308304" y="5373216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Krychle 188"/>
          <p:cNvSpPr/>
          <p:nvPr/>
        </p:nvSpPr>
        <p:spPr>
          <a:xfrm>
            <a:off x="6732240" y="5229200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Krychle 189"/>
          <p:cNvSpPr/>
          <p:nvPr/>
        </p:nvSpPr>
        <p:spPr>
          <a:xfrm>
            <a:off x="6732240" y="5085184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Krychle 190"/>
          <p:cNvSpPr/>
          <p:nvPr/>
        </p:nvSpPr>
        <p:spPr>
          <a:xfrm>
            <a:off x="7020272" y="5229200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Krychle 191"/>
          <p:cNvSpPr/>
          <p:nvPr/>
        </p:nvSpPr>
        <p:spPr>
          <a:xfrm>
            <a:off x="7020272" y="5085184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Krychle 192"/>
          <p:cNvSpPr/>
          <p:nvPr/>
        </p:nvSpPr>
        <p:spPr>
          <a:xfrm>
            <a:off x="7308304" y="5229200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Krychle 193"/>
          <p:cNvSpPr/>
          <p:nvPr/>
        </p:nvSpPr>
        <p:spPr>
          <a:xfrm>
            <a:off x="7308304" y="5085184"/>
            <a:ext cx="216024" cy="208040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6" name="Přímá spojovací čára 195"/>
          <p:cNvCxnSpPr/>
          <p:nvPr/>
        </p:nvCxnSpPr>
        <p:spPr>
          <a:xfrm>
            <a:off x="539552" y="2780928"/>
            <a:ext cx="76328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7" name="Přímá spojovací čára 196"/>
          <p:cNvCxnSpPr/>
          <p:nvPr/>
        </p:nvCxnSpPr>
        <p:spPr>
          <a:xfrm>
            <a:off x="467544" y="6669360"/>
            <a:ext cx="76328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8" name="Přímá spojovací čára 197"/>
          <p:cNvCxnSpPr/>
          <p:nvPr/>
        </p:nvCxnSpPr>
        <p:spPr>
          <a:xfrm>
            <a:off x="467544" y="6309320"/>
            <a:ext cx="76328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9" name="Přímá spojovací čára 198"/>
          <p:cNvCxnSpPr/>
          <p:nvPr/>
        </p:nvCxnSpPr>
        <p:spPr>
          <a:xfrm>
            <a:off x="467544" y="4941168"/>
            <a:ext cx="76328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0" name="Přímá spojovací čára 199"/>
          <p:cNvCxnSpPr/>
          <p:nvPr/>
        </p:nvCxnSpPr>
        <p:spPr>
          <a:xfrm>
            <a:off x="467544" y="4581128"/>
            <a:ext cx="76328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1" name="Přímá spojovací čára 200"/>
          <p:cNvCxnSpPr/>
          <p:nvPr/>
        </p:nvCxnSpPr>
        <p:spPr>
          <a:xfrm>
            <a:off x="539552" y="3140968"/>
            <a:ext cx="76328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1186</TotalTime>
  <Words>188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Rozděluj sladkosti tak, aby bylo na každém tácku stejně a zapiš příklad.</vt:lpstr>
      <vt:lpstr>Rozděluj obrázky podle zadání.</vt:lpstr>
      <vt:lpstr>Ke každému obrázku napiš příklad na násobení a na dělení.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Švehlovi</cp:lastModifiedBy>
  <cp:revision>145</cp:revision>
  <dcterms:created xsi:type="dcterms:W3CDTF">2011-08-21T15:31:45Z</dcterms:created>
  <dcterms:modified xsi:type="dcterms:W3CDTF">2012-02-27T15:45:57Z</dcterms:modified>
</cp:coreProperties>
</file>