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7"/>
  </p:notesMasterIdLst>
  <p:sldIdLst>
    <p:sldId id="256" r:id="rId2"/>
    <p:sldId id="257" r:id="rId3"/>
    <p:sldId id="262" r:id="rId4"/>
    <p:sldId id="263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030C5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300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Násobení a dělení 3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smtClean="0"/>
            <a:t>Název: VY_32_INOVACE_4B37M2_Násobení </a:t>
          </a:r>
          <a:r>
            <a:rPr lang="cs-CZ" dirty="0" smtClean="0"/>
            <a:t>a dělení 3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Název: VY_32_INOVACE_4B37M2_Násobení </a:t>
          </a:r>
          <a:r>
            <a:rPr lang="cs-CZ" sz="1800" kern="1200" dirty="0" smtClean="0"/>
            <a:t>a dělení 3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Násobení a dělení 3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3509154"/>
      </p:ext>
    </p:extLst>
  </p:cSld>
  <p:clrMapOvr>
    <a:masterClrMapping/>
  </p:clrMapOvr>
  <p:transition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45768292"/>
      </p:ext>
    </p:extLst>
  </p:cSld>
  <p:clrMapOvr>
    <a:masterClrMapping/>
  </p:clrMapOvr>
  <p:transition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98257138"/>
      </p:ext>
    </p:extLst>
  </p:cSld>
  <p:clrMapOvr>
    <a:masterClrMapping/>
  </p:clrMapOvr>
  <p:transition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36003806"/>
      </p:ext>
    </p:extLst>
  </p:cSld>
  <p:clrMapOvr>
    <a:masterClrMapping/>
  </p:clrMapOvr>
  <p:transition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66564904"/>
      </p:ext>
    </p:extLst>
  </p:cSld>
  <p:clrMapOvr>
    <a:masterClrMapping/>
  </p:clrMapOvr>
  <p:transition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65564410"/>
      </p:ext>
    </p:extLst>
  </p:cSld>
  <p:clrMapOvr>
    <a:masterClrMapping/>
  </p:clrMapOvr>
  <p:transition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515376"/>
      </p:ext>
    </p:extLst>
  </p:cSld>
  <p:clrMapOvr>
    <a:masterClrMapping/>
  </p:clrMapOvr>
  <p:transition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88420514"/>
      </p:ext>
    </p:extLst>
  </p:cSld>
  <p:clrMapOvr>
    <a:masterClrMapping/>
  </p:clrMapOvr>
  <p:transition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73338657"/>
      </p:ext>
    </p:extLst>
  </p:cSld>
  <p:clrMapOvr>
    <a:masterClrMapping/>
  </p:clrMapOvr>
  <p:transition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08351374"/>
      </p:ext>
    </p:extLst>
  </p:cSld>
  <p:clrMapOvr>
    <a:masterClrMapping/>
  </p:clrMapOvr>
  <p:transition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73797714"/>
      </p:ext>
    </p:extLst>
  </p:cSld>
  <p:clrMapOvr>
    <a:masterClrMapping/>
  </p:clrMapOvr>
  <p:transition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>
    <p:wipe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86321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DUM je zaměřen na vyvození a na procvičování násobení a dělení 3.</a:t>
            </a:r>
          </a:p>
          <a:p>
            <a:r>
              <a:rPr lang="cs-CZ" dirty="0" smtClean="0"/>
              <a:t>Je určen pro žáky 2. ročníku. 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Práce se snímky je zajímavá, vzbuzuje u dětí zájem o učivo, k jednotlivým snímkům se lze opakovaně vracet při procvičování učiva.</a:t>
            </a:r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 – žáci kroužkují násobky 3 fixem (od nejmenšího k největšímu, od největšího k nejmenšímu, podle pořadí hvězdiček…),  ve druhé části úkolu přiřazují perem hvězdičky k příkladům</a:t>
            </a:r>
          </a:p>
          <a:p>
            <a:pPr lvl="1"/>
            <a:r>
              <a:rPr lang="cs-CZ" dirty="0" smtClean="0"/>
              <a:t>Snímek 4 – žáci použijí fix, nejdříve mohou zapisovat i příklady na sčítání (odčítání), pro znázornění příkladů využijí program Q Draw </a:t>
            </a:r>
          </a:p>
          <a:p>
            <a:pPr lvl="1"/>
            <a:r>
              <a:rPr lang="cs-CZ" dirty="0" smtClean="0"/>
              <a:t>Snímek 5 – žáci tvoří slovní úlohy nebo podobné úlohy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Zakroužkuj násobky 3.</a:t>
            </a:r>
            <a:br>
              <a:rPr lang="cs-CZ" dirty="0" smtClean="0"/>
            </a:br>
            <a:r>
              <a:rPr lang="cs-CZ" dirty="0" smtClean="0"/>
              <a:t>Přiřaď příklad a výsledek.</a:t>
            </a:r>
            <a:endParaRPr lang="cs-CZ" dirty="0"/>
          </a:p>
        </p:txBody>
      </p:sp>
      <p:sp>
        <p:nvSpPr>
          <p:cNvPr id="3" name="Osmicípá hvězda 2"/>
          <p:cNvSpPr/>
          <p:nvPr/>
        </p:nvSpPr>
        <p:spPr>
          <a:xfrm>
            <a:off x="251520" y="2636912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smicípá hvězda 3"/>
          <p:cNvSpPr/>
          <p:nvPr/>
        </p:nvSpPr>
        <p:spPr>
          <a:xfrm>
            <a:off x="2771800" y="2636912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smicípá hvězda 4"/>
          <p:cNvSpPr/>
          <p:nvPr/>
        </p:nvSpPr>
        <p:spPr>
          <a:xfrm>
            <a:off x="3563888" y="1628800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smicípá hvězda 5"/>
          <p:cNvSpPr/>
          <p:nvPr/>
        </p:nvSpPr>
        <p:spPr>
          <a:xfrm>
            <a:off x="5940152" y="2636912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smicípá hvězda 6"/>
          <p:cNvSpPr/>
          <p:nvPr/>
        </p:nvSpPr>
        <p:spPr>
          <a:xfrm>
            <a:off x="3563888" y="2636912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smicípá hvězda 7"/>
          <p:cNvSpPr/>
          <p:nvPr/>
        </p:nvSpPr>
        <p:spPr>
          <a:xfrm>
            <a:off x="1907704" y="2636912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smicípá hvězda 8"/>
          <p:cNvSpPr/>
          <p:nvPr/>
        </p:nvSpPr>
        <p:spPr>
          <a:xfrm>
            <a:off x="7524328" y="1628800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smicípá hvězda 9"/>
          <p:cNvSpPr/>
          <p:nvPr/>
        </p:nvSpPr>
        <p:spPr>
          <a:xfrm>
            <a:off x="251520" y="1628800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smicípá hvězda 10"/>
          <p:cNvSpPr/>
          <p:nvPr/>
        </p:nvSpPr>
        <p:spPr>
          <a:xfrm>
            <a:off x="5148064" y="2636912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smicípá hvězda 11"/>
          <p:cNvSpPr/>
          <p:nvPr/>
        </p:nvSpPr>
        <p:spPr>
          <a:xfrm>
            <a:off x="1979712" y="1628800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smicípá hvězda 12"/>
          <p:cNvSpPr/>
          <p:nvPr/>
        </p:nvSpPr>
        <p:spPr>
          <a:xfrm>
            <a:off x="4355976" y="1628800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smicípá hvězda 13"/>
          <p:cNvSpPr/>
          <p:nvPr/>
        </p:nvSpPr>
        <p:spPr>
          <a:xfrm>
            <a:off x="5940152" y="1628800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smicípá hvězda 14"/>
          <p:cNvSpPr/>
          <p:nvPr/>
        </p:nvSpPr>
        <p:spPr>
          <a:xfrm>
            <a:off x="8172400" y="2132856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smicípá hvězda 15"/>
          <p:cNvSpPr/>
          <p:nvPr/>
        </p:nvSpPr>
        <p:spPr>
          <a:xfrm>
            <a:off x="6732240" y="2636912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smicípá hvězda 16"/>
          <p:cNvSpPr/>
          <p:nvPr/>
        </p:nvSpPr>
        <p:spPr>
          <a:xfrm>
            <a:off x="1043608" y="2636912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smicípá hvězda 17"/>
          <p:cNvSpPr/>
          <p:nvPr/>
        </p:nvSpPr>
        <p:spPr>
          <a:xfrm>
            <a:off x="4355976" y="2636912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smicípá hvězda 18"/>
          <p:cNvSpPr/>
          <p:nvPr/>
        </p:nvSpPr>
        <p:spPr>
          <a:xfrm>
            <a:off x="7524328" y="2636912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smicípá hvězda 19"/>
          <p:cNvSpPr/>
          <p:nvPr/>
        </p:nvSpPr>
        <p:spPr>
          <a:xfrm>
            <a:off x="2771800" y="1628800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smicípá hvězda 20"/>
          <p:cNvSpPr/>
          <p:nvPr/>
        </p:nvSpPr>
        <p:spPr>
          <a:xfrm>
            <a:off x="6732240" y="1628800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smicípá hvězda 21"/>
          <p:cNvSpPr/>
          <p:nvPr/>
        </p:nvSpPr>
        <p:spPr>
          <a:xfrm>
            <a:off x="5148064" y="1628800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Osmicípá hvězda 22"/>
          <p:cNvSpPr/>
          <p:nvPr/>
        </p:nvSpPr>
        <p:spPr>
          <a:xfrm>
            <a:off x="1115616" y="1628800"/>
            <a:ext cx="720080" cy="792088"/>
          </a:xfrm>
          <a:prstGeom prst="star8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39552" y="4149080"/>
            <a:ext cx="792088" cy="43204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3.3</a:t>
            </a:r>
            <a:endParaRPr lang="cs-CZ" sz="2400" dirty="0"/>
          </a:p>
        </p:txBody>
      </p:sp>
      <p:sp>
        <p:nvSpPr>
          <p:cNvPr id="25" name="Zaoblený obdélník 24"/>
          <p:cNvSpPr/>
          <p:nvPr/>
        </p:nvSpPr>
        <p:spPr>
          <a:xfrm>
            <a:off x="5364088" y="5157192"/>
            <a:ext cx="855712" cy="43204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10.3</a:t>
            </a:r>
            <a:endParaRPr lang="cs-CZ" sz="2400" dirty="0"/>
          </a:p>
        </p:txBody>
      </p:sp>
      <p:sp>
        <p:nvSpPr>
          <p:cNvPr id="26" name="Zaoblený obdélník 25"/>
          <p:cNvSpPr/>
          <p:nvPr/>
        </p:nvSpPr>
        <p:spPr>
          <a:xfrm>
            <a:off x="5364088" y="4149080"/>
            <a:ext cx="792088" cy="43204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9.3</a:t>
            </a:r>
            <a:endParaRPr lang="cs-CZ" sz="2400" dirty="0"/>
          </a:p>
        </p:txBody>
      </p:sp>
      <p:sp>
        <p:nvSpPr>
          <p:cNvPr id="27" name="Zaoblený obdélník 26"/>
          <p:cNvSpPr/>
          <p:nvPr/>
        </p:nvSpPr>
        <p:spPr>
          <a:xfrm>
            <a:off x="3059832" y="6093296"/>
            <a:ext cx="792088" cy="43204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0.3</a:t>
            </a:r>
            <a:endParaRPr lang="cs-CZ" sz="2400" dirty="0"/>
          </a:p>
        </p:txBody>
      </p:sp>
      <p:sp>
        <p:nvSpPr>
          <p:cNvPr id="28" name="Zaoblený obdélník 27"/>
          <p:cNvSpPr/>
          <p:nvPr/>
        </p:nvSpPr>
        <p:spPr>
          <a:xfrm>
            <a:off x="539552" y="6093296"/>
            <a:ext cx="792088" cy="43204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6.3</a:t>
            </a:r>
            <a:endParaRPr lang="cs-CZ" sz="2400" dirty="0"/>
          </a:p>
        </p:txBody>
      </p:sp>
      <p:sp>
        <p:nvSpPr>
          <p:cNvPr id="29" name="Zaoblený obdélník 28"/>
          <p:cNvSpPr/>
          <p:nvPr/>
        </p:nvSpPr>
        <p:spPr>
          <a:xfrm>
            <a:off x="539552" y="5157192"/>
            <a:ext cx="792088" cy="43204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8.3</a:t>
            </a:r>
            <a:endParaRPr lang="cs-CZ" sz="2400" dirty="0"/>
          </a:p>
        </p:txBody>
      </p:sp>
      <p:sp>
        <p:nvSpPr>
          <p:cNvPr id="30" name="Zaoblený obdélník 29"/>
          <p:cNvSpPr/>
          <p:nvPr/>
        </p:nvSpPr>
        <p:spPr>
          <a:xfrm>
            <a:off x="3059832" y="5157192"/>
            <a:ext cx="792088" cy="43204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1.3</a:t>
            </a:r>
            <a:endParaRPr lang="cs-CZ" sz="2400" dirty="0"/>
          </a:p>
        </p:txBody>
      </p:sp>
      <p:sp>
        <p:nvSpPr>
          <p:cNvPr id="31" name="Zaoblený obdélník 30"/>
          <p:cNvSpPr/>
          <p:nvPr/>
        </p:nvSpPr>
        <p:spPr>
          <a:xfrm>
            <a:off x="3059832" y="4149080"/>
            <a:ext cx="792088" cy="43204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7.3</a:t>
            </a:r>
            <a:endParaRPr lang="cs-CZ" sz="2400" dirty="0"/>
          </a:p>
        </p:txBody>
      </p:sp>
      <p:sp>
        <p:nvSpPr>
          <p:cNvPr id="32" name="Zaoblený obdélník 31"/>
          <p:cNvSpPr/>
          <p:nvPr/>
        </p:nvSpPr>
        <p:spPr>
          <a:xfrm>
            <a:off x="7164288" y="4581128"/>
            <a:ext cx="792088" cy="43204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4.3</a:t>
            </a:r>
            <a:endParaRPr lang="cs-CZ" sz="2400" dirty="0"/>
          </a:p>
        </p:txBody>
      </p:sp>
      <p:sp>
        <p:nvSpPr>
          <p:cNvPr id="33" name="Zaoblený obdélník 32"/>
          <p:cNvSpPr/>
          <p:nvPr/>
        </p:nvSpPr>
        <p:spPr>
          <a:xfrm>
            <a:off x="7236296" y="6021288"/>
            <a:ext cx="792088" cy="43204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5.3</a:t>
            </a:r>
            <a:endParaRPr lang="cs-CZ" sz="2400" dirty="0"/>
          </a:p>
        </p:txBody>
      </p:sp>
      <p:sp>
        <p:nvSpPr>
          <p:cNvPr id="35" name="Zaoblený obdélník 34"/>
          <p:cNvSpPr/>
          <p:nvPr/>
        </p:nvSpPr>
        <p:spPr>
          <a:xfrm>
            <a:off x="5364088" y="6093296"/>
            <a:ext cx="792088" cy="43204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2.3</a:t>
            </a:r>
            <a:endParaRPr lang="cs-CZ" sz="2400" dirty="0"/>
          </a:p>
        </p:txBody>
      </p:sp>
    </p:spTree>
  </p:cSld>
  <p:clrMapOvr>
    <a:masterClrMapping/>
  </p:clrMapOvr>
  <p:transition>
    <p:wipe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Zapisuj jeden příklad na násobení a jeden příklad na dělení.</a:t>
            </a:r>
            <a:br>
              <a:rPr lang="cs-CZ" sz="2400" dirty="0" smtClean="0"/>
            </a:br>
            <a:r>
              <a:rPr lang="cs-CZ" sz="2400" dirty="0" smtClean="0"/>
              <a:t>Znázorni příklady do  čtverečkované </a:t>
            </a:r>
            <a:r>
              <a:rPr lang="cs-CZ" sz="2400" dirty="0" smtClean="0"/>
              <a:t>sítě, řekni i příklad </a:t>
            </a:r>
            <a:r>
              <a:rPr lang="cs-CZ" sz="2400" smtClean="0"/>
              <a:t>na dělení.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611560" y="1628800"/>
            <a:ext cx="144016" cy="1440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43608" y="1628800"/>
            <a:ext cx="144016" cy="1440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2" y="1628800"/>
            <a:ext cx="144016" cy="1440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55576" y="1628800"/>
            <a:ext cx="144016" cy="1440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11560" y="1772816"/>
            <a:ext cx="144016" cy="1440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043608" y="1772816"/>
            <a:ext cx="144016" cy="1440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99592" y="1772816"/>
            <a:ext cx="144016" cy="1440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1772816"/>
            <a:ext cx="144016" cy="1440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187624" y="1628800"/>
            <a:ext cx="144016" cy="1440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187624" y="1772816"/>
            <a:ext cx="144016" cy="1440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195736" y="1628800"/>
            <a:ext cx="144016" cy="1440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483768" y="1628800"/>
            <a:ext cx="144016" cy="1440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39752" y="1628800"/>
            <a:ext cx="144016" cy="1440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195736" y="1772816"/>
            <a:ext cx="144016" cy="1440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483768" y="1772816"/>
            <a:ext cx="144016" cy="1440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339752" y="1772816"/>
            <a:ext cx="144016" cy="1440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220072" y="1628800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5652120" y="1628800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5508104" y="1628800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5364088" y="1628800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5220072" y="1772816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5652120" y="1772816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5508104" y="1772816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5364088" y="1772816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5796136" y="1628800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5796136" y="1772816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5940152" y="1628800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6372200" y="1628800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6228184" y="1628800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6084168" y="1628800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5940152" y="1772816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372200" y="1772816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6228184" y="1772816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6084168" y="1772816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6516216" y="1628800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6516216" y="1772816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3563888" y="1628800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3995936" y="1628800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3851920" y="1628800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3707904" y="1628800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3563888" y="1772816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3995936" y="1772816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3851920" y="1772816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3707904" y="1772816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4139952" y="1628800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4139952" y="1772816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4283968" y="1628800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4283968" y="1772816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7596336" y="1628800"/>
            <a:ext cx="144016" cy="14401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7740352" y="1628800"/>
            <a:ext cx="144016" cy="14401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7596336" y="1772816"/>
            <a:ext cx="144016" cy="14401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8" name="Obdélník 67"/>
          <p:cNvSpPr/>
          <p:nvPr/>
        </p:nvSpPr>
        <p:spPr>
          <a:xfrm>
            <a:off x="7740352" y="1772816"/>
            <a:ext cx="144016" cy="14401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9" name="Obdélník 68"/>
          <p:cNvSpPr/>
          <p:nvPr/>
        </p:nvSpPr>
        <p:spPr>
          <a:xfrm>
            <a:off x="539552" y="3068960"/>
            <a:ext cx="144016" cy="14401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0" name="Obdélník 69"/>
          <p:cNvSpPr/>
          <p:nvPr/>
        </p:nvSpPr>
        <p:spPr>
          <a:xfrm>
            <a:off x="971600" y="3068960"/>
            <a:ext cx="144016" cy="14401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1" name="Obdélník 70"/>
          <p:cNvSpPr/>
          <p:nvPr/>
        </p:nvSpPr>
        <p:spPr>
          <a:xfrm>
            <a:off x="827584" y="3068960"/>
            <a:ext cx="144016" cy="14401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2" name="Obdélník 71"/>
          <p:cNvSpPr/>
          <p:nvPr/>
        </p:nvSpPr>
        <p:spPr>
          <a:xfrm>
            <a:off x="683568" y="3068960"/>
            <a:ext cx="144016" cy="14401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Obdélník 72"/>
          <p:cNvSpPr/>
          <p:nvPr/>
        </p:nvSpPr>
        <p:spPr>
          <a:xfrm>
            <a:off x="539552" y="3212976"/>
            <a:ext cx="144016" cy="14401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4" name="Obdélník 73"/>
          <p:cNvSpPr/>
          <p:nvPr/>
        </p:nvSpPr>
        <p:spPr>
          <a:xfrm>
            <a:off x="971600" y="3212976"/>
            <a:ext cx="144016" cy="14401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5" name="Obdélník 74"/>
          <p:cNvSpPr/>
          <p:nvPr/>
        </p:nvSpPr>
        <p:spPr>
          <a:xfrm>
            <a:off x="827584" y="3212976"/>
            <a:ext cx="144016" cy="14401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6" name="Obdélník 75"/>
          <p:cNvSpPr/>
          <p:nvPr/>
        </p:nvSpPr>
        <p:spPr>
          <a:xfrm>
            <a:off x="683568" y="3212976"/>
            <a:ext cx="144016" cy="14401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9" name="Obdélník 78"/>
          <p:cNvSpPr/>
          <p:nvPr/>
        </p:nvSpPr>
        <p:spPr>
          <a:xfrm>
            <a:off x="3419872" y="3068960"/>
            <a:ext cx="144016" cy="14401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2" name="Obdélník 81"/>
          <p:cNvSpPr/>
          <p:nvPr/>
        </p:nvSpPr>
        <p:spPr>
          <a:xfrm>
            <a:off x="3419872" y="3212976"/>
            <a:ext cx="144016" cy="14401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5" name="Obdélník 84"/>
          <p:cNvSpPr/>
          <p:nvPr/>
        </p:nvSpPr>
        <p:spPr>
          <a:xfrm>
            <a:off x="1619672" y="3068960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6" name="Obdélník 85"/>
          <p:cNvSpPr/>
          <p:nvPr/>
        </p:nvSpPr>
        <p:spPr>
          <a:xfrm>
            <a:off x="2051720" y="3068960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Obdélník 86"/>
          <p:cNvSpPr/>
          <p:nvPr/>
        </p:nvSpPr>
        <p:spPr>
          <a:xfrm>
            <a:off x="1907704" y="3068960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8" name="Obdélník 87"/>
          <p:cNvSpPr/>
          <p:nvPr/>
        </p:nvSpPr>
        <p:spPr>
          <a:xfrm>
            <a:off x="1763688" y="3068960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9" name="Obdélník 88"/>
          <p:cNvSpPr/>
          <p:nvPr/>
        </p:nvSpPr>
        <p:spPr>
          <a:xfrm>
            <a:off x="1619672" y="3212976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0" name="Obdélník 89"/>
          <p:cNvSpPr/>
          <p:nvPr/>
        </p:nvSpPr>
        <p:spPr>
          <a:xfrm>
            <a:off x="2051720" y="3212976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1" name="Obdélník 90"/>
          <p:cNvSpPr/>
          <p:nvPr/>
        </p:nvSpPr>
        <p:spPr>
          <a:xfrm>
            <a:off x="1907704" y="3212976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2" name="Obdélník 91"/>
          <p:cNvSpPr/>
          <p:nvPr/>
        </p:nvSpPr>
        <p:spPr>
          <a:xfrm>
            <a:off x="1763688" y="3212976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3" name="Obdélník 92"/>
          <p:cNvSpPr/>
          <p:nvPr/>
        </p:nvSpPr>
        <p:spPr>
          <a:xfrm>
            <a:off x="2195736" y="3068960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4" name="Obdélník 93"/>
          <p:cNvSpPr/>
          <p:nvPr/>
        </p:nvSpPr>
        <p:spPr>
          <a:xfrm>
            <a:off x="2195736" y="3212976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5" name="Obdélník 94"/>
          <p:cNvSpPr/>
          <p:nvPr/>
        </p:nvSpPr>
        <p:spPr>
          <a:xfrm>
            <a:off x="2339752" y="3068960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7" name="Obdélník 96"/>
          <p:cNvSpPr/>
          <p:nvPr/>
        </p:nvSpPr>
        <p:spPr>
          <a:xfrm>
            <a:off x="2627784" y="3068960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8" name="Obdélník 97"/>
          <p:cNvSpPr/>
          <p:nvPr/>
        </p:nvSpPr>
        <p:spPr>
          <a:xfrm>
            <a:off x="2483768" y="3068960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9" name="Obdélník 98"/>
          <p:cNvSpPr/>
          <p:nvPr/>
        </p:nvSpPr>
        <p:spPr>
          <a:xfrm>
            <a:off x="2339752" y="3212976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1" name="Obdélník 100"/>
          <p:cNvSpPr/>
          <p:nvPr/>
        </p:nvSpPr>
        <p:spPr>
          <a:xfrm>
            <a:off x="2627784" y="3212976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2" name="Obdélník 101"/>
          <p:cNvSpPr/>
          <p:nvPr/>
        </p:nvSpPr>
        <p:spPr>
          <a:xfrm>
            <a:off x="2483768" y="3212976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5" name="Obdélník 104"/>
          <p:cNvSpPr/>
          <p:nvPr/>
        </p:nvSpPr>
        <p:spPr>
          <a:xfrm>
            <a:off x="4572000" y="3068960"/>
            <a:ext cx="144016" cy="14401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6" name="Obdélník 105"/>
          <p:cNvSpPr/>
          <p:nvPr/>
        </p:nvSpPr>
        <p:spPr>
          <a:xfrm>
            <a:off x="5004048" y="3068960"/>
            <a:ext cx="144016" cy="14401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7" name="Obdélník 106"/>
          <p:cNvSpPr/>
          <p:nvPr/>
        </p:nvSpPr>
        <p:spPr>
          <a:xfrm>
            <a:off x="4860032" y="3068960"/>
            <a:ext cx="144016" cy="14401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8" name="Obdélník 107"/>
          <p:cNvSpPr/>
          <p:nvPr/>
        </p:nvSpPr>
        <p:spPr>
          <a:xfrm>
            <a:off x="4716016" y="3068960"/>
            <a:ext cx="144016" cy="14401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9" name="Obdélník 108"/>
          <p:cNvSpPr/>
          <p:nvPr/>
        </p:nvSpPr>
        <p:spPr>
          <a:xfrm>
            <a:off x="4572000" y="3212976"/>
            <a:ext cx="144016" cy="14401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0" name="Obdélník 109"/>
          <p:cNvSpPr/>
          <p:nvPr/>
        </p:nvSpPr>
        <p:spPr>
          <a:xfrm>
            <a:off x="5004048" y="3212976"/>
            <a:ext cx="144016" cy="14401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1" name="Obdélník 110"/>
          <p:cNvSpPr/>
          <p:nvPr/>
        </p:nvSpPr>
        <p:spPr>
          <a:xfrm>
            <a:off x="4860032" y="3212976"/>
            <a:ext cx="144016" cy="14401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2" name="Obdélník 111"/>
          <p:cNvSpPr/>
          <p:nvPr/>
        </p:nvSpPr>
        <p:spPr>
          <a:xfrm>
            <a:off x="4716016" y="3212976"/>
            <a:ext cx="144016" cy="14401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3" name="Obdélník 112"/>
          <p:cNvSpPr/>
          <p:nvPr/>
        </p:nvSpPr>
        <p:spPr>
          <a:xfrm>
            <a:off x="5148064" y="3068960"/>
            <a:ext cx="144016" cy="14401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4" name="Obdélník 113"/>
          <p:cNvSpPr/>
          <p:nvPr/>
        </p:nvSpPr>
        <p:spPr>
          <a:xfrm>
            <a:off x="5148064" y="3212976"/>
            <a:ext cx="144016" cy="14401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5" name="Obdélník 114"/>
          <p:cNvSpPr/>
          <p:nvPr/>
        </p:nvSpPr>
        <p:spPr>
          <a:xfrm>
            <a:off x="5292080" y="3068960"/>
            <a:ext cx="144016" cy="14401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6" name="Obdélník 115"/>
          <p:cNvSpPr/>
          <p:nvPr/>
        </p:nvSpPr>
        <p:spPr>
          <a:xfrm>
            <a:off x="5292080" y="3212976"/>
            <a:ext cx="144016" cy="14401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1" name="Obdélník 140"/>
          <p:cNvSpPr/>
          <p:nvPr/>
        </p:nvSpPr>
        <p:spPr>
          <a:xfrm>
            <a:off x="6444208" y="3068960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2" name="Obdélník 141"/>
          <p:cNvSpPr/>
          <p:nvPr/>
        </p:nvSpPr>
        <p:spPr>
          <a:xfrm>
            <a:off x="6876256" y="3068960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3" name="Obdélník 142"/>
          <p:cNvSpPr/>
          <p:nvPr/>
        </p:nvSpPr>
        <p:spPr>
          <a:xfrm>
            <a:off x="6732240" y="3068960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4" name="Obdélník 143"/>
          <p:cNvSpPr/>
          <p:nvPr/>
        </p:nvSpPr>
        <p:spPr>
          <a:xfrm>
            <a:off x="6588224" y="3068960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5" name="Obdélník 144"/>
          <p:cNvSpPr/>
          <p:nvPr/>
        </p:nvSpPr>
        <p:spPr>
          <a:xfrm>
            <a:off x="6444208" y="321297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6" name="Obdélník 145"/>
          <p:cNvSpPr/>
          <p:nvPr/>
        </p:nvSpPr>
        <p:spPr>
          <a:xfrm>
            <a:off x="6876256" y="321297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7" name="Obdélník 146"/>
          <p:cNvSpPr/>
          <p:nvPr/>
        </p:nvSpPr>
        <p:spPr>
          <a:xfrm>
            <a:off x="6732240" y="321297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8" name="Obdélník 147"/>
          <p:cNvSpPr/>
          <p:nvPr/>
        </p:nvSpPr>
        <p:spPr>
          <a:xfrm>
            <a:off x="6588224" y="321297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9" name="Obdélník 148"/>
          <p:cNvSpPr/>
          <p:nvPr/>
        </p:nvSpPr>
        <p:spPr>
          <a:xfrm>
            <a:off x="7020272" y="3068960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0" name="Obdélník 149"/>
          <p:cNvSpPr/>
          <p:nvPr/>
        </p:nvSpPr>
        <p:spPr>
          <a:xfrm>
            <a:off x="7020272" y="321297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1" name="Obdélník 150"/>
          <p:cNvSpPr/>
          <p:nvPr/>
        </p:nvSpPr>
        <p:spPr>
          <a:xfrm>
            <a:off x="7164288" y="3068960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2" name="Obdélník 151"/>
          <p:cNvSpPr/>
          <p:nvPr/>
        </p:nvSpPr>
        <p:spPr>
          <a:xfrm>
            <a:off x="7596336" y="3068960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3" name="Obdélník 152"/>
          <p:cNvSpPr/>
          <p:nvPr/>
        </p:nvSpPr>
        <p:spPr>
          <a:xfrm>
            <a:off x="7452320" y="3068960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4" name="Obdélník 153"/>
          <p:cNvSpPr/>
          <p:nvPr/>
        </p:nvSpPr>
        <p:spPr>
          <a:xfrm>
            <a:off x="7308304" y="3068960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5" name="Obdélník 154"/>
          <p:cNvSpPr/>
          <p:nvPr/>
        </p:nvSpPr>
        <p:spPr>
          <a:xfrm>
            <a:off x="7164288" y="321297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6" name="Obdélník 155"/>
          <p:cNvSpPr/>
          <p:nvPr/>
        </p:nvSpPr>
        <p:spPr>
          <a:xfrm>
            <a:off x="7596336" y="321297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7" name="Obdélník 156"/>
          <p:cNvSpPr/>
          <p:nvPr/>
        </p:nvSpPr>
        <p:spPr>
          <a:xfrm>
            <a:off x="7452320" y="321297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8" name="Obdélník 157"/>
          <p:cNvSpPr/>
          <p:nvPr/>
        </p:nvSpPr>
        <p:spPr>
          <a:xfrm>
            <a:off x="7308304" y="321297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1" name="Obdélník 160"/>
          <p:cNvSpPr/>
          <p:nvPr/>
        </p:nvSpPr>
        <p:spPr>
          <a:xfrm>
            <a:off x="4427984" y="1628800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2" name="Obdélník 161"/>
          <p:cNvSpPr/>
          <p:nvPr/>
        </p:nvSpPr>
        <p:spPr>
          <a:xfrm>
            <a:off x="4427984" y="1772816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66" name="Přímá spojovací čára 165"/>
          <p:cNvCxnSpPr/>
          <p:nvPr/>
        </p:nvCxnSpPr>
        <p:spPr>
          <a:xfrm>
            <a:off x="467544" y="2780928"/>
            <a:ext cx="763284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7" name="Přímá spojovací čára 166"/>
          <p:cNvCxnSpPr/>
          <p:nvPr/>
        </p:nvCxnSpPr>
        <p:spPr>
          <a:xfrm>
            <a:off x="395536" y="4149080"/>
            <a:ext cx="763284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8" name="Obdélník 167"/>
          <p:cNvSpPr/>
          <p:nvPr/>
        </p:nvSpPr>
        <p:spPr>
          <a:xfrm>
            <a:off x="1547664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9" name="Obdélník 168"/>
          <p:cNvSpPr/>
          <p:nvPr/>
        </p:nvSpPr>
        <p:spPr>
          <a:xfrm>
            <a:off x="1979712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0" name="Obdélník 169"/>
          <p:cNvSpPr/>
          <p:nvPr/>
        </p:nvSpPr>
        <p:spPr>
          <a:xfrm>
            <a:off x="1835696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1" name="Obdélník 170"/>
          <p:cNvSpPr/>
          <p:nvPr/>
        </p:nvSpPr>
        <p:spPr>
          <a:xfrm>
            <a:off x="1691680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2" name="Obdélník 171"/>
          <p:cNvSpPr/>
          <p:nvPr/>
        </p:nvSpPr>
        <p:spPr>
          <a:xfrm>
            <a:off x="1547664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3" name="Obdélník 172"/>
          <p:cNvSpPr/>
          <p:nvPr/>
        </p:nvSpPr>
        <p:spPr>
          <a:xfrm>
            <a:off x="1979712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4" name="Obdélník 173"/>
          <p:cNvSpPr/>
          <p:nvPr/>
        </p:nvSpPr>
        <p:spPr>
          <a:xfrm>
            <a:off x="1835696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5" name="Obdélník 174"/>
          <p:cNvSpPr/>
          <p:nvPr/>
        </p:nvSpPr>
        <p:spPr>
          <a:xfrm>
            <a:off x="1691680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6" name="Obdélník 175"/>
          <p:cNvSpPr/>
          <p:nvPr/>
        </p:nvSpPr>
        <p:spPr>
          <a:xfrm>
            <a:off x="2123728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7" name="Obdélník 176"/>
          <p:cNvSpPr/>
          <p:nvPr/>
        </p:nvSpPr>
        <p:spPr>
          <a:xfrm>
            <a:off x="2123728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8" name="Obdélník 177"/>
          <p:cNvSpPr/>
          <p:nvPr/>
        </p:nvSpPr>
        <p:spPr>
          <a:xfrm>
            <a:off x="2267744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9" name="Obdélník 178"/>
          <p:cNvSpPr/>
          <p:nvPr/>
        </p:nvSpPr>
        <p:spPr>
          <a:xfrm>
            <a:off x="2699792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0" name="Obdélník 179"/>
          <p:cNvSpPr/>
          <p:nvPr/>
        </p:nvSpPr>
        <p:spPr>
          <a:xfrm>
            <a:off x="2555776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1" name="Obdélník 180"/>
          <p:cNvSpPr/>
          <p:nvPr/>
        </p:nvSpPr>
        <p:spPr>
          <a:xfrm>
            <a:off x="2411760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2" name="Obdélník 181"/>
          <p:cNvSpPr/>
          <p:nvPr/>
        </p:nvSpPr>
        <p:spPr>
          <a:xfrm>
            <a:off x="2267744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3" name="Obdélník 182"/>
          <p:cNvSpPr/>
          <p:nvPr/>
        </p:nvSpPr>
        <p:spPr>
          <a:xfrm>
            <a:off x="2699792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4" name="Obdélník 183"/>
          <p:cNvSpPr/>
          <p:nvPr/>
        </p:nvSpPr>
        <p:spPr>
          <a:xfrm>
            <a:off x="2555776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5" name="Obdélník 184"/>
          <p:cNvSpPr/>
          <p:nvPr/>
        </p:nvSpPr>
        <p:spPr>
          <a:xfrm>
            <a:off x="2411760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6" name="Obdélník 185"/>
          <p:cNvSpPr/>
          <p:nvPr/>
        </p:nvSpPr>
        <p:spPr>
          <a:xfrm>
            <a:off x="2843808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7" name="Obdélník 186"/>
          <p:cNvSpPr/>
          <p:nvPr/>
        </p:nvSpPr>
        <p:spPr>
          <a:xfrm>
            <a:off x="2843808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8" name="Obdélník 247"/>
          <p:cNvSpPr/>
          <p:nvPr/>
        </p:nvSpPr>
        <p:spPr>
          <a:xfrm>
            <a:off x="1547664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9" name="Obdélník 248"/>
          <p:cNvSpPr/>
          <p:nvPr/>
        </p:nvSpPr>
        <p:spPr>
          <a:xfrm>
            <a:off x="1979712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0" name="Obdélník 249"/>
          <p:cNvSpPr/>
          <p:nvPr/>
        </p:nvSpPr>
        <p:spPr>
          <a:xfrm>
            <a:off x="1835696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1" name="Obdélník 250"/>
          <p:cNvSpPr/>
          <p:nvPr/>
        </p:nvSpPr>
        <p:spPr>
          <a:xfrm>
            <a:off x="1691680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2" name="Obdélník 251"/>
          <p:cNvSpPr/>
          <p:nvPr/>
        </p:nvSpPr>
        <p:spPr>
          <a:xfrm>
            <a:off x="1547664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3" name="Obdélník 252"/>
          <p:cNvSpPr/>
          <p:nvPr/>
        </p:nvSpPr>
        <p:spPr>
          <a:xfrm>
            <a:off x="1979712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4" name="Obdélník 253"/>
          <p:cNvSpPr/>
          <p:nvPr/>
        </p:nvSpPr>
        <p:spPr>
          <a:xfrm>
            <a:off x="1835696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5" name="Obdélník 254"/>
          <p:cNvSpPr/>
          <p:nvPr/>
        </p:nvSpPr>
        <p:spPr>
          <a:xfrm>
            <a:off x="1691680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6" name="Obdélník 255"/>
          <p:cNvSpPr/>
          <p:nvPr/>
        </p:nvSpPr>
        <p:spPr>
          <a:xfrm>
            <a:off x="2123728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7" name="Obdélník 256"/>
          <p:cNvSpPr/>
          <p:nvPr/>
        </p:nvSpPr>
        <p:spPr>
          <a:xfrm>
            <a:off x="2123728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8" name="Obdélník 257"/>
          <p:cNvSpPr/>
          <p:nvPr/>
        </p:nvSpPr>
        <p:spPr>
          <a:xfrm>
            <a:off x="2267744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9" name="Obdélník 258"/>
          <p:cNvSpPr/>
          <p:nvPr/>
        </p:nvSpPr>
        <p:spPr>
          <a:xfrm>
            <a:off x="2699792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0" name="Obdélník 259"/>
          <p:cNvSpPr/>
          <p:nvPr/>
        </p:nvSpPr>
        <p:spPr>
          <a:xfrm>
            <a:off x="2555776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1" name="Obdélník 260"/>
          <p:cNvSpPr/>
          <p:nvPr/>
        </p:nvSpPr>
        <p:spPr>
          <a:xfrm>
            <a:off x="2411760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2" name="Obdélník 261"/>
          <p:cNvSpPr/>
          <p:nvPr/>
        </p:nvSpPr>
        <p:spPr>
          <a:xfrm>
            <a:off x="2267744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3" name="Obdélník 262"/>
          <p:cNvSpPr/>
          <p:nvPr/>
        </p:nvSpPr>
        <p:spPr>
          <a:xfrm>
            <a:off x="2699792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4" name="Obdélník 263"/>
          <p:cNvSpPr/>
          <p:nvPr/>
        </p:nvSpPr>
        <p:spPr>
          <a:xfrm>
            <a:off x="2555776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5" name="Obdélník 264"/>
          <p:cNvSpPr/>
          <p:nvPr/>
        </p:nvSpPr>
        <p:spPr>
          <a:xfrm>
            <a:off x="2411760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6" name="Obdélník 265"/>
          <p:cNvSpPr/>
          <p:nvPr/>
        </p:nvSpPr>
        <p:spPr>
          <a:xfrm>
            <a:off x="2843808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7" name="Obdélník 266"/>
          <p:cNvSpPr/>
          <p:nvPr/>
        </p:nvSpPr>
        <p:spPr>
          <a:xfrm>
            <a:off x="2843808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8" name="Obdélník 267"/>
          <p:cNvSpPr/>
          <p:nvPr/>
        </p:nvSpPr>
        <p:spPr>
          <a:xfrm>
            <a:off x="1547664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9" name="Obdélník 268"/>
          <p:cNvSpPr/>
          <p:nvPr/>
        </p:nvSpPr>
        <p:spPr>
          <a:xfrm>
            <a:off x="1979712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0" name="Obdélník 269"/>
          <p:cNvSpPr/>
          <p:nvPr/>
        </p:nvSpPr>
        <p:spPr>
          <a:xfrm>
            <a:off x="1835696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1" name="Obdélník 270"/>
          <p:cNvSpPr/>
          <p:nvPr/>
        </p:nvSpPr>
        <p:spPr>
          <a:xfrm>
            <a:off x="1691680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2" name="Obdélník 271"/>
          <p:cNvSpPr/>
          <p:nvPr/>
        </p:nvSpPr>
        <p:spPr>
          <a:xfrm>
            <a:off x="1547664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3" name="Obdélník 272"/>
          <p:cNvSpPr/>
          <p:nvPr/>
        </p:nvSpPr>
        <p:spPr>
          <a:xfrm>
            <a:off x="1979712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4" name="Obdélník 273"/>
          <p:cNvSpPr/>
          <p:nvPr/>
        </p:nvSpPr>
        <p:spPr>
          <a:xfrm>
            <a:off x="1835696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5" name="Obdélník 274"/>
          <p:cNvSpPr/>
          <p:nvPr/>
        </p:nvSpPr>
        <p:spPr>
          <a:xfrm>
            <a:off x="1691680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6" name="Obdélník 275"/>
          <p:cNvSpPr/>
          <p:nvPr/>
        </p:nvSpPr>
        <p:spPr>
          <a:xfrm>
            <a:off x="2123728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7" name="Obdélník 276"/>
          <p:cNvSpPr/>
          <p:nvPr/>
        </p:nvSpPr>
        <p:spPr>
          <a:xfrm>
            <a:off x="2123728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8" name="Obdélník 277"/>
          <p:cNvSpPr/>
          <p:nvPr/>
        </p:nvSpPr>
        <p:spPr>
          <a:xfrm>
            <a:off x="2267744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9" name="Obdélník 278"/>
          <p:cNvSpPr/>
          <p:nvPr/>
        </p:nvSpPr>
        <p:spPr>
          <a:xfrm>
            <a:off x="2699792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0" name="Obdélník 279"/>
          <p:cNvSpPr/>
          <p:nvPr/>
        </p:nvSpPr>
        <p:spPr>
          <a:xfrm>
            <a:off x="2555776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1" name="Obdélník 280"/>
          <p:cNvSpPr/>
          <p:nvPr/>
        </p:nvSpPr>
        <p:spPr>
          <a:xfrm>
            <a:off x="2411760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2" name="Obdélník 281"/>
          <p:cNvSpPr/>
          <p:nvPr/>
        </p:nvSpPr>
        <p:spPr>
          <a:xfrm>
            <a:off x="2267744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3" name="Obdélník 282"/>
          <p:cNvSpPr/>
          <p:nvPr/>
        </p:nvSpPr>
        <p:spPr>
          <a:xfrm>
            <a:off x="2699792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4" name="Obdélník 283"/>
          <p:cNvSpPr/>
          <p:nvPr/>
        </p:nvSpPr>
        <p:spPr>
          <a:xfrm>
            <a:off x="2555776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5" name="Obdélník 284"/>
          <p:cNvSpPr/>
          <p:nvPr/>
        </p:nvSpPr>
        <p:spPr>
          <a:xfrm>
            <a:off x="2411760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6" name="Obdélník 285"/>
          <p:cNvSpPr/>
          <p:nvPr/>
        </p:nvSpPr>
        <p:spPr>
          <a:xfrm>
            <a:off x="2843808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7" name="Obdélník 286"/>
          <p:cNvSpPr/>
          <p:nvPr/>
        </p:nvSpPr>
        <p:spPr>
          <a:xfrm>
            <a:off x="2843808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8" name="Obdélník 287"/>
          <p:cNvSpPr/>
          <p:nvPr/>
        </p:nvSpPr>
        <p:spPr>
          <a:xfrm>
            <a:off x="7092280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9" name="Obdélník 288"/>
          <p:cNvSpPr/>
          <p:nvPr/>
        </p:nvSpPr>
        <p:spPr>
          <a:xfrm>
            <a:off x="7524328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0" name="Obdélník 289"/>
          <p:cNvSpPr/>
          <p:nvPr/>
        </p:nvSpPr>
        <p:spPr>
          <a:xfrm>
            <a:off x="7380312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1" name="Obdélník 290"/>
          <p:cNvSpPr/>
          <p:nvPr/>
        </p:nvSpPr>
        <p:spPr>
          <a:xfrm>
            <a:off x="7236296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2" name="Obdélník 291"/>
          <p:cNvSpPr/>
          <p:nvPr/>
        </p:nvSpPr>
        <p:spPr>
          <a:xfrm>
            <a:off x="7092280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3" name="Obdélník 292"/>
          <p:cNvSpPr/>
          <p:nvPr/>
        </p:nvSpPr>
        <p:spPr>
          <a:xfrm>
            <a:off x="7524328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4" name="Obdélník 293"/>
          <p:cNvSpPr/>
          <p:nvPr/>
        </p:nvSpPr>
        <p:spPr>
          <a:xfrm>
            <a:off x="7380312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5" name="Obdélník 294"/>
          <p:cNvSpPr/>
          <p:nvPr/>
        </p:nvSpPr>
        <p:spPr>
          <a:xfrm>
            <a:off x="7236296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6" name="Obdélník 295"/>
          <p:cNvSpPr/>
          <p:nvPr/>
        </p:nvSpPr>
        <p:spPr>
          <a:xfrm>
            <a:off x="7668344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7" name="Obdélník 296"/>
          <p:cNvSpPr/>
          <p:nvPr/>
        </p:nvSpPr>
        <p:spPr>
          <a:xfrm>
            <a:off x="7668344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8" name="Obdélník 297"/>
          <p:cNvSpPr/>
          <p:nvPr/>
        </p:nvSpPr>
        <p:spPr>
          <a:xfrm>
            <a:off x="7812360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9" name="Obdélník 298"/>
          <p:cNvSpPr/>
          <p:nvPr/>
        </p:nvSpPr>
        <p:spPr>
          <a:xfrm>
            <a:off x="8244408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0" name="Obdélník 299"/>
          <p:cNvSpPr/>
          <p:nvPr/>
        </p:nvSpPr>
        <p:spPr>
          <a:xfrm>
            <a:off x="8100392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1" name="Obdélník 300"/>
          <p:cNvSpPr/>
          <p:nvPr/>
        </p:nvSpPr>
        <p:spPr>
          <a:xfrm>
            <a:off x="7956376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2" name="Obdélník 301"/>
          <p:cNvSpPr/>
          <p:nvPr/>
        </p:nvSpPr>
        <p:spPr>
          <a:xfrm>
            <a:off x="7812360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3" name="Obdélník 302"/>
          <p:cNvSpPr/>
          <p:nvPr/>
        </p:nvSpPr>
        <p:spPr>
          <a:xfrm>
            <a:off x="8244408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4" name="Obdélník 303"/>
          <p:cNvSpPr/>
          <p:nvPr/>
        </p:nvSpPr>
        <p:spPr>
          <a:xfrm>
            <a:off x="8100392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5" name="Obdélník 304"/>
          <p:cNvSpPr/>
          <p:nvPr/>
        </p:nvSpPr>
        <p:spPr>
          <a:xfrm>
            <a:off x="7956376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6" name="Obdélník 305"/>
          <p:cNvSpPr/>
          <p:nvPr/>
        </p:nvSpPr>
        <p:spPr>
          <a:xfrm>
            <a:off x="8388424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7" name="Obdélník 306"/>
          <p:cNvSpPr/>
          <p:nvPr/>
        </p:nvSpPr>
        <p:spPr>
          <a:xfrm>
            <a:off x="8388424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8" name="Obdélník 307"/>
          <p:cNvSpPr/>
          <p:nvPr/>
        </p:nvSpPr>
        <p:spPr>
          <a:xfrm>
            <a:off x="7092280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9" name="Obdélník 308"/>
          <p:cNvSpPr/>
          <p:nvPr/>
        </p:nvSpPr>
        <p:spPr>
          <a:xfrm>
            <a:off x="7524328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0" name="Obdélník 309"/>
          <p:cNvSpPr/>
          <p:nvPr/>
        </p:nvSpPr>
        <p:spPr>
          <a:xfrm>
            <a:off x="7380312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1" name="Obdélník 310"/>
          <p:cNvSpPr/>
          <p:nvPr/>
        </p:nvSpPr>
        <p:spPr>
          <a:xfrm>
            <a:off x="7236296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2" name="Obdélník 311"/>
          <p:cNvSpPr/>
          <p:nvPr/>
        </p:nvSpPr>
        <p:spPr>
          <a:xfrm>
            <a:off x="7092280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3" name="Obdélník 312"/>
          <p:cNvSpPr/>
          <p:nvPr/>
        </p:nvSpPr>
        <p:spPr>
          <a:xfrm>
            <a:off x="7524328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4" name="Obdélník 313"/>
          <p:cNvSpPr/>
          <p:nvPr/>
        </p:nvSpPr>
        <p:spPr>
          <a:xfrm>
            <a:off x="7380312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5" name="Obdélník 314"/>
          <p:cNvSpPr/>
          <p:nvPr/>
        </p:nvSpPr>
        <p:spPr>
          <a:xfrm>
            <a:off x="7236296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6" name="Obdélník 315"/>
          <p:cNvSpPr/>
          <p:nvPr/>
        </p:nvSpPr>
        <p:spPr>
          <a:xfrm>
            <a:off x="7668344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7" name="Obdélník 316"/>
          <p:cNvSpPr/>
          <p:nvPr/>
        </p:nvSpPr>
        <p:spPr>
          <a:xfrm>
            <a:off x="7668344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8" name="Obdélník 317"/>
          <p:cNvSpPr/>
          <p:nvPr/>
        </p:nvSpPr>
        <p:spPr>
          <a:xfrm>
            <a:off x="7812360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9" name="Obdélník 318"/>
          <p:cNvSpPr/>
          <p:nvPr/>
        </p:nvSpPr>
        <p:spPr>
          <a:xfrm>
            <a:off x="8244408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0" name="Obdélník 319"/>
          <p:cNvSpPr/>
          <p:nvPr/>
        </p:nvSpPr>
        <p:spPr>
          <a:xfrm>
            <a:off x="8100392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1" name="Obdélník 320"/>
          <p:cNvSpPr/>
          <p:nvPr/>
        </p:nvSpPr>
        <p:spPr>
          <a:xfrm>
            <a:off x="7956376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2" name="Obdélník 321"/>
          <p:cNvSpPr/>
          <p:nvPr/>
        </p:nvSpPr>
        <p:spPr>
          <a:xfrm>
            <a:off x="7812360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3" name="Obdélník 322"/>
          <p:cNvSpPr/>
          <p:nvPr/>
        </p:nvSpPr>
        <p:spPr>
          <a:xfrm>
            <a:off x="8244408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4" name="Obdélník 323"/>
          <p:cNvSpPr/>
          <p:nvPr/>
        </p:nvSpPr>
        <p:spPr>
          <a:xfrm>
            <a:off x="8100392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5" name="Obdélník 324"/>
          <p:cNvSpPr/>
          <p:nvPr/>
        </p:nvSpPr>
        <p:spPr>
          <a:xfrm>
            <a:off x="7956376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6" name="Obdélník 325"/>
          <p:cNvSpPr/>
          <p:nvPr/>
        </p:nvSpPr>
        <p:spPr>
          <a:xfrm>
            <a:off x="8388424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7" name="Obdélník 326"/>
          <p:cNvSpPr/>
          <p:nvPr/>
        </p:nvSpPr>
        <p:spPr>
          <a:xfrm>
            <a:off x="8388424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8" name="Obdélník 327"/>
          <p:cNvSpPr/>
          <p:nvPr/>
        </p:nvSpPr>
        <p:spPr>
          <a:xfrm>
            <a:off x="7092280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9" name="Obdélník 328"/>
          <p:cNvSpPr/>
          <p:nvPr/>
        </p:nvSpPr>
        <p:spPr>
          <a:xfrm>
            <a:off x="7524328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0" name="Obdélník 329"/>
          <p:cNvSpPr/>
          <p:nvPr/>
        </p:nvSpPr>
        <p:spPr>
          <a:xfrm>
            <a:off x="7380312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1" name="Obdélník 330"/>
          <p:cNvSpPr/>
          <p:nvPr/>
        </p:nvSpPr>
        <p:spPr>
          <a:xfrm>
            <a:off x="7236296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2" name="Obdélník 331"/>
          <p:cNvSpPr/>
          <p:nvPr/>
        </p:nvSpPr>
        <p:spPr>
          <a:xfrm>
            <a:off x="7092280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3" name="Obdélník 332"/>
          <p:cNvSpPr/>
          <p:nvPr/>
        </p:nvSpPr>
        <p:spPr>
          <a:xfrm>
            <a:off x="7524328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4" name="Obdélník 333"/>
          <p:cNvSpPr/>
          <p:nvPr/>
        </p:nvSpPr>
        <p:spPr>
          <a:xfrm>
            <a:off x="7380312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5" name="Obdélník 334"/>
          <p:cNvSpPr/>
          <p:nvPr/>
        </p:nvSpPr>
        <p:spPr>
          <a:xfrm>
            <a:off x="7236296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6" name="Obdélník 335"/>
          <p:cNvSpPr/>
          <p:nvPr/>
        </p:nvSpPr>
        <p:spPr>
          <a:xfrm>
            <a:off x="7668344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7" name="Obdélník 336"/>
          <p:cNvSpPr/>
          <p:nvPr/>
        </p:nvSpPr>
        <p:spPr>
          <a:xfrm>
            <a:off x="7668344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8" name="Obdélník 337"/>
          <p:cNvSpPr/>
          <p:nvPr/>
        </p:nvSpPr>
        <p:spPr>
          <a:xfrm>
            <a:off x="7812360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9" name="Obdélník 338"/>
          <p:cNvSpPr/>
          <p:nvPr/>
        </p:nvSpPr>
        <p:spPr>
          <a:xfrm>
            <a:off x="8244408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0" name="Obdélník 339"/>
          <p:cNvSpPr/>
          <p:nvPr/>
        </p:nvSpPr>
        <p:spPr>
          <a:xfrm>
            <a:off x="8100392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1" name="Obdélník 340"/>
          <p:cNvSpPr/>
          <p:nvPr/>
        </p:nvSpPr>
        <p:spPr>
          <a:xfrm>
            <a:off x="7956376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2" name="Obdélník 341"/>
          <p:cNvSpPr/>
          <p:nvPr/>
        </p:nvSpPr>
        <p:spPr>
          <a:xfrm>
            <a:off x="7812360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3" name="Obdélník 342"/>
          <p:cNvSpPr/>
          <p:nvPr/>
        </p:nvSpPr>
        <p:spPr>
          <a:xfrm>
            <a:off x="8244408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4" name="Obdélník 343"/>
          <p:cNvSpPr/>
          <p:nvPr/>
        </p:nvSpPr>
        <p:spPr>
          <a:xfrm>
            <a:off x="8100392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5" name="Obdélník 344"/>
          <p:cNvSpPr/>
          <p:nvPr/>
        </p:nvSpPr>
        <p:spPr>
          <a:xfrm>
            <a:off x="7956376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6" name="Obdélník 345"/>
          <p:cNvSpPr/>
          <p:nvPr/>
        </p:nvSpPr>
        <p:spPr>
          <a:xfrm>
            <a:off x="8388424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7" name="Obdélník 346"/>
          <p:cNvSpPr/>
          <p:nvPr/>
        </p:nvSpPr>
        <p:spPr>
          <a:xfrm>
            <a:off x="8388424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8" name="Obdélník 347"/>
          <p:cNvSpPr/>
          <p:nvPr/>
        </p:nvSpPr>
        <p:spPr>
          <a:xfrm>
            <a:off x="4283968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9" name="Obdélník 348"/>
          <p:cNvSpPr/>
          <p:nvPr/>
        </p:nvSpPr>
        <p:spPr>
          <a:xfrm>
            <a:off x="4716016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0" name="Obdélník 349"/>
          <p:cNvSpPr/>
          <p:nvPr/>
        </p:nvSpPr>
        <p:spPr>
          <a:xfrm>
            <a:off x="4572000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1" name="Obdélník 350"/>
          <p:cNvSpPr/>
          <p:nvPr/>
        </p:nvSpPr>
        <p:spPr>
          <a:xfrm>
            <a:off x="4427984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2" name="Obdélník 351"/>
          <p:cNvSpPr/>
          <p:nvPr/>
        </p:nvSpPr>
        <p:spPr>
          <a:xfrm>
            <a:off x="4283968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3" name="Obdélník 352"/>
          <p:cNvSpPr/>
          <p:nvPr/>
        </p:nvSpPr>
        <p:spPr>
          <a:xfrm>
            <a:off x="4716016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4" name="Obdélník 353"/>
          <p:cNvSpPr/>
          <p:nvPr/>
        </p:nvSpPr>
        <p:spPr>
          <a:xfrm>
            <a:off x="4572000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5" name="Obdélník 354"/>
          <p:cNvSpPr/>
          <p:nvPr/>
        </p:nvSpPr>
        <p:spPr>
          <a:xfrm>
            <a:off x="4427984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6" name="Obdélník 355"/>
          <p:cNvSpPr/>
          <p:nvPr/>
        </p:nvSpPr>
        <p:spPr>
          <a:xfrm>
            <a:off x="4860032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7" name="Obdélník 356"/>
          <p:cNvSpPr/>
          <p:nvPr/>
        </p:nvSpPr>
        <p:spPr>
          <a:xfrm>
            <a:off x="4860032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8" name="Obdélník 357"/>
          <p:cNvSpPr/>
          <p:nvPr/>
        </p:nvSpPr>
        <p:spPr>
          <a:xfrm>
            <a:off x="5004048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9" name="Obdélník 358"/>
          <p:cNvSpPr/>
          <p:nvPr/>
        </p:nvSpPr>
        <p:spPr>
          <a:xfrm>
            <a:off x="5436096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0" name="Obdélník 359"/>
          <p:cNvSpPr/>
          <p:nvPr/>
        </p:nvSpPr>
        <p:spPr>
          <a:xfrm>
            <a:off x="5292080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1" name="Obdélník 360"/>
          <p:cNvSpPr/>
          <p:nvPr/>
        </p:nvSpPr>
        <p:spPr>
          <a:xfrm>
            <a:off x="5148064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2" name="Obdélník 361"/>
          <p:cNvSpPr/>
          <p:nvPr/>
        </p:nvSpPr>
        <p:spPr>
          <a:xfrm>
            <a:off x="5004048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3" name="Obdélník 362"/>
          <p:cNvSpPr/>
          <p:nvPr/>
        </p:nvSpPr>
        <p:spPr>
          <a:xfrm>
            <a:off x="5436096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4" name="Obdélník 363"/>
          <p:cNvSpPr/>
          <p:nvPr/>
        </p:nvSpPr>
        <p:spPr>
          <a:xfrm>
            <a:off x="5292080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5" name="Obdélník 364"/>
          <p:cNvSpPr/>
          <p:nvPr/>
        </p:nvSpPr>
        <p:spPr>
          <a:xfrm>
            <a:off x="5148064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6" name="Obdélník 365"/>
          <p:cNvSpPr/>
          <p:nvPr/>
        </p:nvSpPr>
        <p:spPr>
          <a:xfrm>
            <a:off x="5580112" y="4509120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7" name="Obdélník 366"/>
          <p:cNvSpPr/>
          <p:nvPr/>
        </p:nvSpPr>
        <p:spPr>
          <a:xfrm>
            <a:off x="5580112" y="4653136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8" name="Obdélník 367"/>
          <p:cNvSpPr/>
          <p:nvPr/>
        </p:nvSpPr>
        <p:spPr>
          <a:xfrm>
            <a:off x="4283968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9" name="Obdélník 368"/>
          <p:cNvSpPr/>
          <p:nvPr/>
        </p:nvSpPr>
        <p:spPr>
          <a:xfrm>
            <a:off x="4716016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0" name="Obdélník 369"/>
          <p:cNvSpPr/>
          <p:nvPr/>
        </p:nvSpPr>
        <p:spPr>
          <a:xfrm>
            <a:off x="4572000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1" name="Obdélník 370"/>
          <p:cNvSpPr/>
          <p:nvPr/>
        </p:nvSpPr>
        <p:spPr>
          <a:xfrm>
            <a:off x="4427984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2" name="Obdélník 371"/>
          <p:cNvSpPr/>
          <p:nvPr/>
        </p:nvSpPr>
        <p:spPr>
          <a:xfrm>
            <a:off x="4283968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3" name="Obdélník 372"/>
          <p:cNvSpPr/>
          <p:nvPr/>
        </p:nvSpPr>
        <p:spPr>
          <a:xfrm>
            <a:off x="4716016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4" name="Obdélník 373"/>
          <p:cNvSpPr/>
          <p:nvPr/>
        </p:nvSpPr>
        <p:spPr>
          <a:xfrm>
            <a:off x="4572000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5" name="Obdélník 374"/>
          <p:cNvSpPr/>
          <p:nvPr/>
        </p:nvSpPr>
        <p:spPr>
          <a:xfrm>
            <a:off x="4427984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6" name="Obdélník 375"/>
          <p:cNvSpPr/>
          <p:nvPr/>
        </p:nvSpPr>
        <p:spPr>
          <a:xfrm>
            <a:off x="4860032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7" name="Obdélník 376"/>
          <p:cNvSpPr/>
          <p:nvPr/>
        </p:nvSpPr>
        <p:spPr>
          <a:xfrm>
            <a:off x="4860032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8" name="Obdélník 377"/>
          <p:cNvSpPr/>
          <p:nvPr/>
        </p:nvSpPr>
        <p:spPr>
          <a:xfrm>
            <a:off x="5004048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9" name="Obdélník 378"/>
          <p:cNvSpPr/>
          <p:nvPr/>
        </p:nvSpPr>
        <p:spPr>
          <a:xfrm>
            <a:off x="5436096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0" name="Obdélník 379"/>
          <p:cNvSpPr/>
          <p:nvPr/>
        </p:nvSpPr>
        <p:spPr>
          <a:xfrm>
            <a:off x="5292080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1" name="Obdélník 380"/>
          <p:cNvSpPr/>
          <p:nvPr/>
        </p:nvSpPr>
        <p:spPr>
          <a:xfrm>
            <a:off x="5148064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2" name="Obdélník 381"/>
          <p:cNvSpPr/>
          <p:nvPr/>
        </p:nvSpPr>
        <p:spPr>
          <a:xfrm>
            <a:off x="5004048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3" name="Obdélník 382"/>
          <p:cNvSpPr/>
          <p:nvPr/>
        </p:nvSpPr>
        <p:spPr>
          <a:xfrm>
            <a:off x="5436096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4" name="Obdélník 383"/>
          <p:cNvSpPr/>
          <p:nvPr/>
        </p:nvSpPr>
        <p:spPr>
          <a:xfrm>
            <a:off x="5292080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5" name="Obdélník 384"/>
          <p:cNvSpPr/>
          <p:nvPr/>
        </p:nvSpPr>
        <p:spPr>
          <a:xfrm>
            <a:off x="5148064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6" name="Obdélník 385"/>
          <p:cNvSpPr/>
          <p:nvPr/>
        </p:nvSpPr>
        <p:spPr>
          <a:xfrm>
            <a:off x="5580112" y="530120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7" name="Obdélník 386"/>
          <p:cNvSpPr/>
          <p:nvPr/>
        </p:nvSpPr>
        <p:spPr>
          <a:xfrm>
            <a:off x="5580112" y="544522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8" name="Obdélník 387"/>
          <p:cNvSpPr/>
          <p:nvPr/>
        </p:nvSpPr>
        <p:spPr>
          <a:xfrm>
            <a:off x="4283968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9" name="Obdélník 388"/>
          <p:cNvSpPr/>
          <p:nvPr/>
        </p:nvSpPr>
        <p:spPr>
          <a:xfrm>
            <a:off x="4716016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0" name="Obdélník 389"/>
          <p:cNvSpPr/>
          <p:nvPr/>
        </p:nvSpPr>
        <p:spPr>
          <a:xfrm>
            <a:off x="4572000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1" name="Obdélník 390"/>
          <p:cNvSpPr/>
          <p:nvPr/>
        </p:nvSpPr>
        <p:spPr>
          <a:xfrm>
            <a:off x="4427984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2" name="Obdélník 391"/>
          <p:cNvSpPr/>
          <p:nvPr/>
        </p:nvSpPr>
        <p:spPr>
          <a:xfrm>
            <a:off x="4283968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3" name="Obdélník 392"/>
          <p:cNvSpPr/>
          <p:nvPr/>
        </p:nvSpPr>
        <p:spPr>
          <a:xfrm>
            <a:off x="4716016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4" name="Obdélník 393"/>
          <p:cNvSpPr/>
          <p:nvPr/>
        </p:nvSpPr>
        <p:spPr>
          <a:xfrm>
            <a:off x="4572000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5" name="Obdélník 394"/>
          <p:cNvSpPr/>
          <p:nvPr/>
        </p:nvSpPr>
        <p:spPr>
          <a:xfrm>
            <a:off x="4427984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6" name="Obdélník 395"/>
          <p:cNvSpPr/>
          <p:nvPr/>
        </p:nvSpPr>
        <p:spPr>
          <a:xfrm>
            <a:off x="4860032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7" name="Obdélník 396"/>
          <p:cNvSpPr/>
          <p:nvPr/>
        </p:nvSpPr>
        <p:spPr>
          <a:xfrm>
            <a:off x="4860032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8" name="Obdélník 397"/>
          <p:cNvSpPr/>
          <p:nvPr/>
        </p:nvSpPr>
        <p:spPr>
          <a:xfrm>
            <a:off x="5004048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9" name="Obdélník 398"/>
          <p:cNvSpPr/>
          <p:nvPr/>
        </p:nvSpPr>
        <p:spPr>
          <a:xfrm>
            <a:off x="5436096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0" name="Obdélník 399"/>
          <p:cNvSpPr/>
          <p:nvPr/>
        </p:nvSpPr>
        <p:spPr>
          <a:xfrm>
            <a:off x="5292080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1" name="Obdélník 400"/>
          <p:cNvSpPr/>
          <p:nvPr/>
        </p:nvSpPr>
        <p:spPr>
          <a:xfrm>
            <a:off x="5148064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2" name="Obdélník 401"/>
          <p:cNvSpPr/>
          <p:nvPr/>
        </p:nvSpPr>
        <p:spPr>
          <a:xfrm>
            <a:off x="5004048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3" name="Obdélník 402"/>
          <p:cNvSpPr/>
          <p:nvPr/>
        </p:nvSpPr>
        <p:spPr>
          <a:xfrm>
            <a:off x="5436096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4" name="Obdélník 403"/>
          <p:cNvSpPr/>
          <p:nvPr/>
        </p:nvSpPr>
        <p:spPr>
          <a:xfrm>
            <a:off x="5292080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5" name="Obdélník 404"/>
          <p:cNvSpPr/>
          <p:nvPr/>
        </p:nvSpPr>
        <p:spPr>
          <a:xfrm>
            <a:off x="5148064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6" name="Obdélník 405"/>
          <p:cNvSpPr/>
          <p:nvPr/>
        </p:nvSpPr>
        <p:spPr>
          <a:xfrm>
            <a:off x="5580112" y="6021288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7" name="Obdélník 406"/>
          <p:cNvSpPr/>
          <p:nvPr/>
        </p:nvSpPr>
        <p:spPr>
          <a:xfrm>
            <a:off x="5580112" y="61653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8" name="Obdélník 407"/>
          <p:cNvSpPr/>
          <p:nvPr/>
        </p:nvSpPr>
        <p:spPr>
          <a:xfrm>
            <a:off x="467544" y="4365104"/>
            <a:ext cx="1008112" cy="43204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8.3=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09" name="Obdélník 408"/>
          <p:cNvSpPr/>
          <p:nvPr/>
        </p:nvSpPr>
        <p:spPr>
          <a:xfrm>
            <a:off x="467544" y="5157192"/>
            <a:ext cx="1008112" cy="43204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2.3=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10" name="Obdélník 409"/>
          <p:cNvSpPr/>
          <p:nvPr/>
        </p:nvSpPr>
        <p:spPr>
          <a:xfrm>
            <a:off x="467544" y="6021288"/>
            <a:ext cx="1008112" cy="2880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5.3=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11" name="Obdélník 410"/>
          <p:cNvSpPr/>
          <p:nvPr/>
        </p:nvSpPr>
        <p:spPr>
          <a:xfrm>
            <a:off x="3203848" y="4365104"/>
            <a:ext cx="1008112" cy="43204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7.3=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12" name="Obdélník 411"/>
          <p:cNvSpPr/>
          <p:nvPr/>
        </p:nvSpPr>
        <p:spPr>
          <a:xfrm>
            <a:off x="6012160" y="4365104"/>
            <a:ext cx="1008112" cy="43204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1.3=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13" name="Obdélník 412"/>
          <p:cNvSpPr/>
          <p:nvPr/>
        </p:nvSpPr>
        <p:spPr>
          <a:xfrm>
            <a:off x="6012160" y="5157192"/>
            <a:ext cx="1008112" cy="43204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0.3=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14" name="Obdélník 413"/>
          <p:cNvSpPr/>
          <p:nvPr/>
        </p:nvSpPr>
        <p:spPr>
          <a:xfrm>
            <a:off x="6012160" y="5877272"/>
            <a:ext cx="1008112" cy="43204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4.3=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15" name="Obdélník 414"/>
          <p:cNvSpPr/>
          <p:nvPr/>
        </p:nvSpPr>
        <p:spPr>
          <a:xfrm>
            <a:off x="3203848" y="5157192"/>
            <a:ext cx="1008112" cy="43204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3.3=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16" name="Obdélník 415"/>
          <p:cNvSpPr/>
          <p:nvPr/>
        </p:nvSpPr>
        <p:spPr>
          <a:xfrm>
            <a:off x="3203848" y="6021288"/>
            <a:ext cx="1008112" cy="2880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9.3=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17" name="Obdélník 416"/>
          <p:cNvSpPr/>
          <p:nvPr/>
        </p:nvSpPr>
        <p:spPr>
          <a:xfrm>
            <a:off x="611560" y="1484784"/>
            <a:ext cx="144016" cy="1440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8" name="Obdélník 417"/>
          <p:cNvSpPr/>
          <p:nvPr/>
        </p:nvSpPr>
        <p:spPr>
          <a:xfrm>
            <a:off x="1043608" y="1484784"/>
            <a:ext cx="144016" cy="1440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9" name="Obdélník 418"/>
          <p:cNvSpPr/>
          <p:nvPr/>
        </p:nvSpPr>
        <p:spPr>
          <a:xfrm>
            <a:off x="899592" y="1484784"/>
            <a:ext cx="144016" cy="1440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0" name="Obdélník 419"/>
          <p:cNvSpPr/>
          <p:nvPr/>
        </p:nvSpPr>
        <p:spPr>
          <a:xfrm>
            <a:off x="755576" y="1484784"/>
            <a:ext cx="144016" cy="1440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1" name="Obdélník 420"/>
          <p:cNvSpPr/>
          <p:nvPr/>
        </p:nvSpPr>
        <p:spPr>
          <a:xfrm>
            <a:off x="1187624" y="1484784"/>
            <a:ext cx="144016" cy="1440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2" name="Obdélník 421"/>
          <p:cNvSpPr/>
          <p:nvPr/>
        </p:nvSpPr>
        <p:spPr>
          <a:xfrm>
            <a:off x="2195736" y="1484784"/>
            <a:ext cx="144016" cy="1440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3" name="Obdélník 422"/>
          <p:cNvSpPr/>
          <p:nvPr/>
        </p:nvSpPr>
        <p:spPr>
          <a:xfrm>
            <a:off x="2483768" y="1484784"/>
            <a:ext cx="144016" cy="1440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4" name="Obdélník 423"/>
          <p:cNvSpPr/>
          <p:nvPr/>
        </p:nvSpPr>
        <p:spPr>
          <a:xfrm>
            <a:off x="2339752" y="1484784"/>
            <a:ext cx="144016" cy="1440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5" name="Obdélník 424"/>
          <p:cNvSpPr/>
          <p:nvPr/>
        </p:nvSpPr>
        <p:spPr>
          <a:xfrm>
            <a:off x="3563888" y="1484784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6" name="Obdélník 425"/>
          <p:cNvSpPr/>
          <p:nvPr/>
        </p:nvSpPr>
        <p:spPr>
          <a:xfrm>
            <a:off x="3995936" y="1484784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7" name="Obdélník 426"/>
          <p:cNvSpPr/>
          <p:nvPr/>
        </p:nvSpPr>
        <p:spPr>
          <a:xfrm>
            <a:off x="3851920" y="1484784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8" name="Obdélník 427"/>
          <p:cNvSpPr/>
          <p:nvPr/>
        </p:nvSpPr>
        <p:spPr>
          <a:xfrm>
            <a:off x="3707904" y="1484784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9" name="Obdélník 428"/>
          <p:cNvSpPr/>
          <p:nvPr/>
        </p:nvSpPr>
        <p:spPr>
          <a:xfrm>
            <a:off x="4139952" y="1484784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0" name="Obdélník 429"/>
          <p:cNvSpPr/>
          <p:nvPr/>
        </p:nvSpPr>
        <p:spPr>
          <a:xfrm>
            <a:off x="4283968" y="1484784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1" name="Obdélník 430"/>
          <p:cNvSpPr/>
          <p:nvPr/>
        </p:nvSpPr>
        <p:spPr>
          <a:xfrm>
            <a:off x="4427984" y="1484784"/>
            <a:ext cx="1440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2" name="Obdélník 431"/>
          <p:cNvSpPr/>
          <p:nvPr/>
        </p:nvSpPr>
        <p:spPr>
          <a:xfrm>
            <a:off x="5220072" y="1484784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3" name="Obdélník 432"/>
          <p:cNvSpPr/>
          <p:nvPr/>
        </p:nvSpPr>
        <p:spPr>
          <a:xfrm>
            <a:off x="5652120" y="1484784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4" name="Obdélník 433"/>
          <p:cNvSpPr/>
          <p:nvPr/>
        </p:nvSpPr>
        <p:spPr>
          <a:xfrm>
            <a:off x="5508104" y="1484784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5" name="Obdélník 434"/>
          <p:cNvSpPr/>
          <p:nvPr/>
        </p:nvSpPr>
        <p:spPr>
          <a:xfrm>
            <a:off x="5364088" y="1484784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6" name="Obdélník 435"/>
          <p:cNvSpPr/>
          <p:nvPr/>
        </p:nvSpPr>
        <p:spPr>
          <a:xfrm>
            <a:off x="5796136" y="1484784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7" name="Obdélník 436"/>
          <p:cNvSpPr/>
          <p:nvPr/>
        </p:nvSpPr>
        <p:spPr>
          <a:xfrm>
            <a:off x="5940152" y="1484784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8" name="Obdélník 437"/>
          <p:cNvSpPr/>
          <p:nvPr/>
        </p:nvSpPr>
        <p:spPr>
          <a:xfrm>
            <a:off x="6372200" y="1484784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9" name="Obdélník 438"/>
          <p:cNvSpPr/>
          <p:nvPr/>
        </p:nvSpPr>
        <p:spPr>
          <a:xfrm>
            <a:off x="6228184" y="1484784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0" name="Obdélník 439"/>
          <p:cNvSpPr/>
          <p:nvPr/>
        </p:nvSpPr>
        <p:spPr>
          <a:xfrm>
            <a:off x="6084168" y="1484784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1" name="Obdélník 440"/>
          <p:cNvSpPr/>
          <p:nvPr/>
        </p:nvSpPr>
        <p:spPr>
          <a:xfrm>
            <a:off x="6516216" y="1484784"/>
            <a:ext cx="144016" cy="1440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2" name="Obdélník 441"/>
          <p:cNvSpPr/>
          <p:nvPr/>
        </p:nvSpPr>
        <p:spPr>
          <a:xfrm>
            <a:off x="7596336" y="1484784"/>
            <a:ext cx="144016" cy="14401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3" name="Obdélník 442"/>
          <p:cNvSpPr/>
          <p:nvPr/>
        </p:nvSpPr>
        <p:spPr>
          <a:xfrm>
            <a:off x="7740352" y="1484784"/>
            <a:ext cx="144016" cy="14401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4" name="Obdélník 443"/>
          <p:cNvSpPr/>
          <p:nvPr/>
        </p:nvSpPr>
        <p:spPr>
          <a:xfrm>
            <a:off x="539552" y="2924944"/>
            <a:ext cx="144016" cy="14401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5" name="Obdélník 444"/>
          <p:cNvSpPr/>
          <p:nvPr/>
        </p:nvSpPr>
        <p:spPr>
          <a:xfrm>
            <a:off x="971600" y="2924944"/>
            <a:ext cx="144016" cy="14401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6" name="Obdélník 445"/>
          <p:cNvSpPr/>
          <p:nvPr/>
        </p:nvSpPr>
        <p:spPr>
          <a:xfrm>
            <a:off x="827584" y="2924944"/>
            <a:ext cx="144016" cy="14401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7" name="Obdélník 446"/>
          <p:cNvSpPr/>
          <p:nvPr/>
        </p:nvSpPr>
        <p:spPr>
          <a:xfrm>
            <a:off x="683568" y="2924944"/>
            <a:ext cx="144016" cy="14401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8" name="Obdélník 447"/>
          <p:cNvSpPr/>
          <p:nvPr/>
        </p:nvSpPr>
        <p:spPr>
          <a:xfrm>
            <a:off x="1619672" y="2924944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9" name="Obdélník 448"/>
          <p:cNvSpPr/>
          <p:nvPr/>
        </p:nvSpPr>
        <p:spPr>
          <a:xfrm>
            <a:off x="2051720" y="2924944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0" name="Obdélník 449"/>
          <p:cNvSpPr/>
          <p:nvPr/>
        </p:nvSpPr>
        <p:spPr>
          <a:xfrm>
            <a:off x="1907704" y="2924944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1" name="Obdélník 450"/>
          <p:cNvSpPr/>
          <p:nvPr/>
        </p:nvSpPr>
        <p:spPr>
          <a:xfrm>
            <a:off x="1763688" y="2924944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2" name="Obdélník 451"/>
          <p:cNvSpPr/>
          <p:nvPr/>
        </p:nvSpPr>
        <p:spPr>
          <a:xfrm>
            <a:off x="2195736" y="2924944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3" name="Obdélník 452"/>
          <p:cNvSpPr/>
          <p:nvPr/>
        </p:nvSpPr>
        <p:spPr>
          <a:xfrm>
            <a:off x="2339752" y="2924944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4" name="Obdélník 453"/>
          <p:cNvSpPr/>
          <p:nvPr/>
        </p:nvSpPr>
        <p:spPr>
          <a:xfrm>
            <a:off x="2627784" y="2924944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5" name="Obdélník 454"/>
          <p:cNvSpPr/>
          <p:nvPr/>
        </p:nvSpPr>
        <p:spPr>
          <a:xfrm>
            <a:off x="2483768" y="2924944"/>
            <a:ext cx="144016" cy="1440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6" name="Obdélník 455"/>
          <p:cNvSpPr/>
          <p:nvPr/>
        </p:nvSpPr>
        <p:spPr>
          <a:xfrm>
            <a:off x="3419872" y="2924944"/>
            <a:ext cx="144016" cy="14401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7" name="Obdélník 456"/>
          <p:cNvSpPr/>
          <p:nvPr/>
        </p:nvSpPr>
        <p:spPr>
          <a:xfrm>
            <a:off x="4572000" y="2924944"/>
            <a:ext cx="144016" cy="14401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8" name="Obdélník 457"/>
          <p:cNvSpPr/>
          <p:nvPr/>
        </p:nvSpPr>
        <p:spPr>
          <a:xfrm>
            <a:off x="5004048" y="2924944"/>
            <a:ext cx="144016" cy="14401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9" name="Obdélník 458"/>
          <p:cNvSpPr/>
          <p:nvPr/>
        </p:nvSpPr>
        <p:spPr>
          <a:xfrm>
            <a:off x="4860032" y="2924944"/>
            <a:ext cx="144016" cy="14401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0" name="Obdélník 459"/>
          <p:cNvSpPr/>
          <p:nvPr/>
        </p:nvSpPr>
        <p:spPr>
          <a:xfrm>
            <a:off x="4716016" y="2924944"/>
            <a:ext cx="144016" cy="14401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1" name="Obdélník 460"/>
          <p:cNvSpPr/>
          <p:nvPr/>
        </p:nvSpPr>
        <p:spPr>
          <a:xfrm>
            <a:off x="5148064" y="2924944"/>
            <a:ext cx="144016" cy="14401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2" name="Obdélník 461"/>
          <p:cNvSpPr/>
          <p:nvPr/>
        </p:nvSpPr>
        <p:spPr>
          <a:xfrm>
            <a:off x="5292080" y="2924944"/>
            <a:ext cx="144016" cy="14401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3" name="Obdélník 462"/>
          <p:cNvSpPr/>
          <p:nvPr/>
        </p:nvSpPr>
        <p:spPr>
          <a:xfrm>
            <a:off x="6444208" y="2924944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4" name="Obdélník 463"/>
          <p:cNvSpPr/>
          <p:nvPr/>
        </p:nvSpPr>
        <p:spPr>
          <a:xfrm>
            <a:off x="6876256" y="2924944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5" name="Obdélník 464"/>
          <p:cNvSpPr/>
          <p:nvPr/>
        </p:nvSpPr>
        <p:spPr>
          <a:xfrm>
            <a:off x="6732240" y="2924944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6" name="Obdélník 465"/>
          <p:cNvSpPr/>
          <p:nvPr/>
        </p:nvSpPr>
        <p:spPr>
          <a:xfrm>
            <a:off x="6588224" y="2924944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7" name="Obdélník 466"/>
          <p:cNvSpPr/>
          <p:nvPr/>
        </p:nvSpPr>
        <p:spPr>
          <a:xfrm>
            <a:off x="7020272" y="2924944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8" name="Obdélník 467"/>
          <p:cNvSpPr/>
          <p:nvPr/>
        </p:nvSpPr>
        <p:spPr>
          <a:xfrm>
            <a:off x="7164288" y="2924944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9" name="Obdélník 468"/>
          <p:cNvSpPr/>
          <p:nvPr/>
        </p:nvSpPr>
        <p:spPr>
          <a:xfrm>
            <a:off x="7596336" y="2924944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0" name="Obdélník 469"/>
          <p:cNvSpPr/>
          <p:nvPr/>
        </p:nvSpPr>
        <p:spPr>
          <a:xfrm>
            <a:off x="7452320" y="2924944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1" name="Obdélník 470"/>
          <p:cNvSpPr/>
          <p:nvPr/>
        </p:nvSpPr>
        <p:spPr>
          <a:xfrm>
            <a:off x="7308304" y="2924944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472" name="Přímá spojovací čára 471"/>
          <p:cNvCxnSpPr/>
          <p:nvPr/>
        </p:nvCxnSpPr>
        <p:spPr>
          <a:xfrm>
            <a:off x="467544" y="2348880"/>
            <a:ext cx="763284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3" name="Přímá spojovací čára 472"/>
          <p:cNvCxnSpPr/>
          <p:nvPr/>
        </p:nvCxnSpPr>
        <p:spPr>
          <a:xfrm>
            <a:off x="395536" y="3789040"/>
            <a:ext cx="763284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74" name="Obdélník 473"/>
          <p:cNvSpPr/>
          <p:nvPr/>
        </p:nvSpPr>
        <p:spPr>
          <a:xfrm>
            <a:off x="1547664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5" name="Obdélník 474"/>
          <p:cNvSpPr/>
          <p:nvPr/>
        </p:nvSpPr>
        <p:spPr>
          <a:xfrm>
            <a:off x="1979712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6" name="Obdélník 475"/>
          <p:cNvSpPr/>
          <p:nvPr/>
        </p:nvSpPr>
        <p:spPr>
          <a:xfrm>
            <a:off x="1835696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7" name="Obdélník 476"/>
          <p:cNvSpPr/>
          <p:nvPr/>
        </p:nvSpPr>
        <p:spPr>
          <a:xfrm>
            <a:off x="1691680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8" name="Obdélník 477"/>
          <p:cNvSpPr/>
          <p:nvPr/>
        </p:nvSpPr>
        <p:spPr>
          <a:xfrm>
            <a:off x="2123728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9" name="Obdélník 478"/>
          <p:cNvSpPr/>
          <p:nvPr/>
        </p:nvSpPr>
        <p:spPr>
          <a:xfrm>
            <a:off x="2267744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0" name="Obdélník 479"/>
          <p:cNvSpPr/>
          <p:nvPr/>
        </p:nvSpPr>
        <p:spPr>
          <a:xfrm>
            <a:off x="2699792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1" name="Obdélník 480"/>
          <p:cNvSpPr/>
          <p:nvPr/>
        </p:nvSpPr>
        <p:spPr>
          <a:xfrm>
            <a:off x="2555776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2" name="Obdélník 481"/>
          <p:cNvSpPr/>
          <p:nvPr/>
        </p:nvSpPr>
        <p:spPr>
          <a:xfrm>
            <a:off x="2411760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3" name="Obdélník 482"/>
          <p:cNvSpPr/>
          <p:nvPr/>
        </p:nvSpPr>
        <p:spPr>
          <a:xfrm>
            <a:off x="2843808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4" name="Obdélník 483"/>
          <p:cNvSpPr/>
          <p:nvPr/>
        </p:nvSpPr>
        <p:spPr>
          <a:xfrm>
            <a:off x="4283968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5" name="Obdélník 484"/>
          <p:cNvSpPr/>
          <p:nvPr/>
        </p:nvSpPr>
        <p:spPr>
          <a:xfrm>
            <a:off x="4716016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6" name="Obdélník 485"/>
          <p:cNvSpPr/>
          <p:nvPr/>
        </p:nvSpPr>
        <p:spPr>
          <a:xfrm>
            <a:off x="4572000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7" name="Obdélník 486"/>
          <p:cNvSpPr/>
          <p:nvPr/>
        </p:nvSpPr>
        <p:spPr>
          <a:xfrm>
            <a:off x="4427984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8" name="Obdélník 487"/>
          <p:cNvSpPr/>
          <p:nvPr/>
        </p:nvSpPr>
        <p:spPr>
          <a:xfrm>
            <a:off x="4860032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9" name="Obdélník 488"/>
          <p:cNvSpPr/>
          <p:nvPr/>
        </p:nvSpPr>
        <p:spPr>
          <a:xfrm>
            <a:off x="5004048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0" name="Obdélník 489"/>
          <p:cNvSpPr/>
          <p:nvPr/>
        </p:nvSpPr>
        <p:spPr>
          <a:xfrm>
            <a:off x="5436096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1" name="Obdélník 490"/>
          <p:cNvSpPr/>
          <p:nvPr/>
        </p:nvSpPr>
        <p:spPr>
          <a:xfrm>
            <a:off x="5292080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2" name="Obdélník 491"/>
          <p:cNvSpPr/>
          <p:nvPr/>
        </p:nvSpPr>
        <p:spPr>
          <a:xfrm>
            <a:off x="5148064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3" name="Obdélník 492"/>
          <p:cNvSpPr/>
          <p:nvPr/>
        </p:nvSpPr>
        <p:spPr>
          <a:xfrm>
            <a:off x="5580112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4" name="Obdélník 493"/>
          <p:cNvSpPr/>
          <p:nvPr/>
        </p:nvSpPr>
        <p:spPr>
          <a:xfrm>
            <a:off x="7092280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5" name="Obdélník 494"/>
          <p:cNvSpPr/>
          <p:nvPr/>
        </p:nvSpPr>
        <p:spPr>
          <a:xfrm>
            <a:off x="7524328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6" name="Obdélník 495"/>
          <p:cNvSpPr/>
          <p:nvPr/>
        </p:nvSpPr>
        <p:spPr>
          <a:xfrm>
            <a:off x="7380312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7" name="Obdélník 496"/>
          <p:cNvSpPr/>
          <p:nvPr/>
        </p:nvSpPr>
        <p:spPr>
          <a:xfrm>
            <a:off x="7236296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8" name="Obdélník 497"/>
          <p:cNvSpPr/>
          <p:nvPr/>
        </p:nvSpPr>
        <p:spPr>
          <a:xfrm>
            <a:off x="7668344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9" name="Obdélník 498"/>
          <p:cNvSpPr/>
          <p:nvPr/>
        </p:nvSpPr>
        <p:spPr>
          <a:xfrm>
            <a:off x="7812360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0" name="Obdélník 499"/>
          <p:cNvSpPr/>
          <p:nvPr/>
        </p:nvSpPr>
        <p:spPr>
          <a:xfrm>
            <a:off x="8244408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1" name="Obdélník 500"/>
          <p:cNvSpPr/>
          <p:nvPr/>
        </p:nvSpPr>
        <p:spPr>
          <a:xfrm>
            <a:off x="8100392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2" name="Obdélník 501"/>
          <p:cNvSpPr/>
          <p:nvPr/>
        </p:nvSpPr>
        <p:spPr>
          <a:xfrm>
            <a:off x="7956376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3" name="Obdélník 502"/>
          <p:cNvSpPr/>
          <p:nvPr/>
        </p:nvSpPr>
        <p:spPr>
          <a:xfrm>
            <a:off x="8388424" y="4365104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4" name="Obdélník 503"/>
          <p:cNvSpPr/>
          <p:nvPr/>
        </p:nvSpPr>
        <p:spPr>
          <a:xfrm>
            <a:off x="1547664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5" name="Obdélník 504"/>
          <p:cNvSpPr/>
          <p:nvPr/>
        </p:nvSpPr>
        <p:spPr>
          <a:xfrm>
            <a:off x="1979712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6" name="Obdélník 505"/>
          <p:cNvSpPr/>
          <p:nvPr/>
        </p:nvSpPr>
        <p:spPr>
          <a:xfrm>
            <a:off x="1835696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7" name="Obdélník 506"/>
          <p:cNvSpPr/>
          <p:nvPr/>
        </p:nvSpPr>
        <p:spPr>
          <a:xfrm>
            <a:off x="1691680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8" name="Obdélník 507"/>
          <p:cNvSpPr/>
          <p:nvPr/>
        </p:nvSpPr>
        <p:spPr>
          <a:xfrm>
            <a:off x="2123728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9" name="Obdélník 508"/>
          <p:cNvSpPr/>
          <p:nvPr/>
        </p:nvSpPr>
        <p:spPr>
          <a:xfrm>
            <a:off x="2267744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0" name="Obdélník 509"/>
          <p:cNvSpPr/>
          <p:nvPr/>
        </p:nvSpPr>
        <p:spPr>
          <a:xfrm>
            <a:off x="2699792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1" name="Obdélník 510"/>
          <p:cNvSpPr/>
          <p:nvPr/>
        </p:nvSpPr>
        <p:spPr>
          <a:xfrm>
            <a:off x="2555776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2" name="Obdélník 511"/>
          <p:cNvSpPr/>
          <p:nvPr/>
        </p:nvSpPr>
        <p:spPr>
          <a:xfrm>
            <a:off x="2411760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3" name="Obdélník 512"/>
          <p:cNvSpPr/>
          <p:nvPr/>
        </p:nvSpPr>
        <p:spPr>
          <a:xfrm>
            <a:off x="2843808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4" name="Obdélník 513"/>
          <p:cNvSpPr/>
          <p:nvPr/>
        </p:nvSpPr>
        <p:spPr>
          <a:xfrm>
            <a:off x="4283968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5" name="Obdélník 514"/>
          <p:cNvSpPr/>
          <p:nvPr/>
        </p:nvSpPr>
        <p:spPr>
          <a:xfrm>
            <a:off x="4716016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6" name="Obdélník 515"/>
          <p:cNvSpPr/>
          <p:nvPr/>
        </p:nvSpPr>
        <p:spPr>
          <a:xfrm>
            <a:off x="4572000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7" name="Obdélník 516"/>
          <p:cNvSpPr/>
          <p:nvPr/>
        </p:nvSpPr>
        <p:spPr>
          <a:xfrm>
            <a:off x="4427984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8" name="Obdélník 517"/>
          <p:cNvSpPr/>
          <p:nvPr/>
        </p:nvSpPr>
        <p:spPr>
          <a:xfrm>
            <a:off x="4860032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9" name="Obdélník 518"/>
          <p:cNvSpPr/>
          <p:nvPr/>
        </p:nvSpPr>
        <p:spPr>
          <a:xfrm>
            <a:off x="5004048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0" name="Obdélník 519"/>
          <p:cNvSpPr/>
          <p:nvPr/>
        </p:nvSpPr>
        <p:spPr>
          <a:xfrm>
            <a:off x="5436096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1" name="Obdélník 520"/>
          <p:cNvSpPr/>
          <p:nvPr/>
        </p:nvSpPr>
        <p:spPr>
          <a:xfrm>
            <a:off x="5292080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2" name="Obdélník 521"/>
          <p:cNvSpPr/>
          <p:nvPr/>
        </p:nvSpPr>
        <p:spPr>
          <a:xfrm>
            <a:off x="5148064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3" name="Obdélník 522"/>
          <p:cNvSpPr/>
          <p:nvPr/>
        </p:nvSpPr>
        <p:spPr>
          <a:xfrm>
            <a:off x="5580112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4" name="Obdélník 523"/>
          <p:cNvSpPr/>
          <p:nvPr/>
        </p:nvSpPr>
        <p:spPr>
          <a:xfrm>
            <a:off x="7092280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5" name="Obdélník 524"/>
          <p:cNvSpPr/>
          <p:nvPr/>
        </p:nvSpPr>
        <p:spPr>
          <a:xfrm>
            <a:off x="7524328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6" name="Obdélník 525"/>
          <p:cNvSpPr/>
          <p:nvPr/>
        </p:nvSpPr>
        <p:spPr>
          <a:xfrm>
            <a:off x="7380312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7" name="Obdélník 526"/>
          <p:cNvSpPr/>
          <p:nvPr/>
        </p:nvSpPr>
        <p:spPr>
          <a:xfrm>
            <a:off x="7236296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8" name="Obdélník 527"/>
          <p:cNvSpPr/>
          <p:nvPr/>
        </p:nvSpPr>
        <p:spPr>
          <a:xfrm>
            <a:off x="7668344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9" name="Obdélník 528"/>
          <p:cNvSpPr/>
          <p:nvPr/>
        </p:nvSpPr>
        <p:spPr>
          <a:xfrm>
            <a:off x="7812360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0" name="Obdélník 529"/>
          <p:cNvSpPr/>
          <p:nvPr/>
        </p:nvSpPr>
        <p:spPr>
          <a:xfrm>
            <a:off x="8244408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1" name="Obdélník 530"/>
          <p:cNvSpPr/>
          <p:nvPr/>
        </p:nvSpPr>
        <p:spPr>
          <a:xfrm>
            <a:off x="8100392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2" name="Obdélník 531"/>
          <p:cNvSpPr/>
          <p:nvPr/>
        </p:nvSpPr>
        <p:spPr>
          <a:xfrm>
            <a:off x="7956376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3" name="Obdélník 532"/>
          <p:cNvSpPr/>
          <p:nvPr/>
        </p:nvSpPr>
        <p:spPr>
          <a:xfrm>
            <a:off x="8388424" y="515719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4" name="Obdélník 533"/>
          <p:cNvSpPr/>
          <p:nvPr/>
        </p:nvSpPr>
        <p:spPr>
          <a:xfrm>
            <a:off x="1547664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5" name="Obdélník 534"/>
          <p:cNvSpPr/>
          <p:nvPr/>
        </p:nvSpPr>
        <p:spPr>
          <a:xfrm>
            <a:off x="1979712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6" name="Obdélník 535"/>
          <p:cNvSpPr/>
          <p:nvPr/>
        </p:nvSpPr>
        <p:spPr>
          <a:xfrm>
            <a:off x="1835696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7" name="Obdélník 536"/>
          <p:cNvSpPr/>
          <p:nvPr/>
        </p:nvSpPr>
        <p:spPr>
          <a:xfrm>
            <a:off x="1691680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8" name="Obdélník 537"/>
          <p:cNvSpPr/>
          <p:nvPr/>
        </p:nvSpPr>
        <p:spPr>
          <a:xfrm>
            <a:off x="2123728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9" name="Obdélník 538"/>
          <p:cNvSpPr/>
          <p:nvPr/>
        </p:nvSpPr>
        <p:spPr>
          <a:xfrm>
            <a:off x="2267744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0" name="Obdélník 539"/>
          <p:cNvSpPr/>
          <p:nvPr/>
        </p:nvSpPr>
        <p:spPr>
          <a:xfrm>
            <a:off x="2699792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1" name="Obdélník 540"/>
          <p:cNvSpPr/>
          <p:nvPr/>
        </p:nvSpPr>
        <p:spPr>
          <a:xfrm>
            <a:off x="2555776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2" name="Obdélník 541"/>
          <p:cNvSpPr/>
          <p:nvPr/>
        </p:nvSpPr>
        <p:spPr>
          <a:xfrm>
            <a:off x="2411760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3" name="Obdélník 542"/>
          <p:cNvSpPr/>
          <p:nvPr/>
        </p:nvSpPr>
        <p:spPr>
          <a:xfrm>
            <a:off x="2843808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4" name="Obdélník 543"/>
          <p:cNvSpPr/>
          <p:nvPr/>
        </p:nvSpPr>
        <p:spPr>
          <a:xfrm>
            <a:off x="4283968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5" name="Obdélník 544"/>
          <p:cNvSpPr/>
          <p:nvPr/>
        </p:nvSpPr>
        <p:spPr>
          <a:xfrm>
            <a:off x="4716016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6" name="Obdélník 545"/>
          <p:cNvSpPr/>
          <p:nvPr/>
        </p:nvSpPr>
        <p:spPr>
          <a:xfrm>
            <a:off x="4572000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7" name="Obdélník 546"/>
          <p:cNvSpPr/>
          <p:nvPr/>
        </p:nvSpPr>
        <p:spPr>
          <a:xfrm>
            <a:off x="4427984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8" name="Obdélník 547"/>
          <p:cNvSpPr/>
          <p:nvPr/>
        </p:nvSpPr>
        <p:spPr>
          <a:xfrm>
            <a:off x="4860032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9" name="Obdélník 548"/>
          <p:cNvSpPr/>
          <p:nvPr/>
        </p:nvSpPr>
        <p:spPr>
          <a:xfrm>
            <a:off x="5004048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0" name="Obdélník 549"/>
          <p:cNvSpPr/>
          <p:nvPr/>
        </p:nvSpPr>
        <p:spPr>
          <a:xfrm>
            <a:off x="5436096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1" name="Obdélník 550"/>
          <p:cNvSpPr/>
          <p:nvPr/>
        </p:nvSpPr>
        <p:spPr>
          <a:xfrm>
            <a:off x="5292080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2" name="Obdélník 551"/>
          <p:cNvSpPr/>
          <p:nvPr/>
        </p:nvSpPr>
        <p:spPr>
          <a:xfrm>
            <a:off x="5148064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3" name="Obdélník 552"/>
          <p:cNvSpPr/>
          <p:nvPr/>
        </p:nvSpPr>
        <p:spPr>
          <a:xfrm>
            <a:off x="5580112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4" name="Obdélník 553"/>
          <p:cNvSpPr/>
          <p:nvPr/>
        </p:nvSpPr>
        <p:spPr>
          <a:xfrm>
            <a:off x="7092280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5" name="Obdélník 554"/>
          <p:cNvSpPr/>
          <p:nvPr/>
        </p:nvSpPr>
        <p:spPr>
          <a:xfrm>
            <a:off x="7524328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6" name="Obdélník 555"/>
          <p:cNvSpPr/>
          <p:nvPr/>
        </p:nvSpPr>
        <p:spPr>
          <a:xfrm>
            <a:off x="7380312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7" name="Obdélník 556"/>
          <p:cNvSpPr/>
          <p:nvPr/>
        </p:nvSpPr>
        <p:spPr>
          <a:xfrm>
            <a:off x="7236296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8" name="Obdélník 557"/>
          <p:cNvSpPr/>
          <p:nvPr/>
        </p:nvSpPr>
        <p:spPr>
          <a:xfrm>
            <a:off x="7668344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9" name="Obdélník 558"/>
          <p:cNvSpPr/>
          <p:nvPr/>
        </p:nvSpPr>
        <p:spPr>
          <a:xfrm>
            <a:off x="7812360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0" name="Obdélník 559"/>
          <p:cNvSpPr/>
          <p:nvPr/>
        </p:nvSpPr>
        <p:spPr>
          <a:xfrm>
            <a:off x="8244408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1" name="Obdélník 560"/>
          <p:cNvSpPr/>
          <p:nvPr/>
        </p:nvSpPr>
        <p:spPr>
          <a:xfrm>
            <a:off x="8100392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2" name="Obdélník 561"/>
          <p:cNvSpPr/>
          <p:nvPr/>
        </p:nvSpPr>
        <p:spPr>
          <a:xfrm>
            <a:off x="7956376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3" name="Obdélník 562"/>
          <p:cNvSpPr/>
          <p:nvPr/>
        </p:nvSpPr>
        <p:spPr>
          <a:xfrm>
            <a:off x="8388424" y="5877272"/>
            <a:ext cx="144016" cy="144016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596" cy="9144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098576"/>
                <a:gridCol w="875860"/>
                <a:gridCol w="875860"/>
                <a:gridCol w="875860"/>
                <a:gridCol w="875860"/>
                <a:gridCol w="875860"/>
                <a:gridCol w="875860"/>
                <a:gridCol w="8758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počet</a:t>
                      </a:r>
                      <a:r>
                        <a:rPr lang="cs-CZ" sz="2400" baseline="0" dirty="0" smtClean="0"/>
                        <a:t>  trojic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počet dětí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67544" y="2924944"/>
          <a:ext cx="8229596" cy="9144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098576"/>
                <a:gridCol w="875860"/>
                <a:gridCol w="875860"/>
                <a:gridCol w="875860"/>
                <a:gridCol w="875860"/>
                <a:gridCol w="875860"/>
                <a:gridCol w="875860"/>
                <a:gridCol w="8758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počet</a:t>
                      </a:r>
                      <a:r>
                        <a:rPr lang="cs-CZ" sz="2400" baseline="0" dirty="0" smtClean="0"/>
                        <a:t>  trojic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počet dětí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18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467544" y="4221088"/>
          <a:ext cx="8229594" cy="9144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376264"/>
                <a:gridCol w="836190"/>
                <a:gridCol w="836190"/>
                <a:gridCol w="836190"/>
                <a:gridCol w="836190"/>
                <a:gridCol w="836190"/>
                <a:gridCol w="836190"/>
                <a:gridCol w="836190"/>
              </a:tblGrid>
              <a:tr h="45720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počet</a:t>
                      </a:r>
                      <a:r>
                        <a:rPr lang="cs-CZ" sz="2400" baseline="0" dirty="0" smtClean="0"/>
                        <a:t> jamek po 3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počet kusů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Zástupný symbol pro obsah 3"/>
          <p:cNvGraphicFramePr>
            <a:graphicFrameLocks/>
          </p:cNvGraphicFramePr>
          <p:nvPr/>
        </p:nvGraphicFramePr>
        <p:xfrm>
          <a:off x="467544" y="5517232"/>
          <a:ext cx="8229596" cy="9144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098576"/>
                <a:gridCol w="875860"/>
                <a:gridCol w="875860"/>
                <a:gridCol w="875860"/>
                <a:gridCol w="875860"/>
                <a:gridCol w="875860"/>
                <a:gridCol w="875860"/>
                <a:gridCol w="8758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dané</a:t>
                      </a:r>
                      <a:r>
                        <a:rPr lang="cs-CZ" sz="2400" baseline="0" dirty="0" smtClean="0"/>
                        <a:t> číslo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3krát</a:t>
                      </a:r>
                      <a:r>
                        <a:rPr lang="cs-CZ" sz="2400" baseline="0" dirty="0" smtClean="0"/>
                        <a:t> více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u"/>
  </p:transition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1227</TotalTime>
  <Words>271</Words>
  <Application>Microsoft Office PowerPoint</Application>
  <PresentationFormat>Předvádění na obrazovce (4:3)</PresentationFormat>
  <Paragraphs>94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Zakroužkuj násobky 3. Přiřaď příklad a výsledek.</vt:lpstr>
      <vt:lpstr>Zapisuj jeden příklad na násobení a jeden příklad na dělení. Znázorni příklady do  čtverečkované sítě, řekni i příklad na dělení.</vt:lpstr>
      <vt:lpstr>Vypočítej.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Švehlovi</cp:lastModifiedBy>
  <cp:revision>151</cp:revision>
  <dcterms:created xsi:type="dcterms:W3CDTF">2011-08-21T15:31:45Z</dcterms:created>
  <dcterms:modified xsi:type="dcterms:W3CDTF">2012-02-29T16:58:03Z</dcterms:modified>
</cp:coreProperties>
</file>