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FC11E8-6C04-49A7-A2D0-1A7510BE4195}" type="datetimeFigureOut">
              <a:rPr lang="cs-CZ" smtClean="0"/>
              <a:t>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15925D-FE1B-4597-8AA9-3F3B6ED9D9B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 E T S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3.gstatic.com/images?q=tbn:ANd9GcR37XU25yugWeZkUi6gw4XM5WVtig7adOOdyzW0FCnYThnXbQwILW6LkqKk-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59" y="4221088"/>
            <a:ext cx="1956759" cy="1944216"/>
          </a:xfrm>
          <a:prstGeom prst="rect">
            <a:avLst/>
          </a:prstGeom>
          <a:noFill/>
        </p:spPr>
      </p:pic>
      <p:sp>
        <p:nvSpPr>
          <p:cNvPr id="1028" name="AutoShape 4" descr="data:image/jpg;base64,/9j/4AAQSkZJRgABAQAAAQABAAD/2wCEAAkGBhQSERUUExQWFRUWGBwaGBcYGBoZGhcaGBscGBocFxgaICYgGBojHBocHy8gIycpLCwtGB4xNTAqNSYrLCkBCQoKDgwOGg8PGiwkHyQsLCwsLCwsLCwsLCwsLCwsLCwsLCwsLCwsLCwsLCwsLCksLCwsLCwsLCwsLCwsLCwsLP/AABEIAPgAywMBIgACEQEDEQH/xAAcAAACAgMBAQAAAAAAAAAAAAADBAUGAAIHAQj/xAA9EAABAwIEBAQEBQMEAAcBAAABAhEhAzEABBJBBSJRYQYycYETQpGhUrHB0fAHFOEjYnLxFRZDgpKisjP/xAAZAQACAwEAAAAAAAAAAAAAAAABAgADBAX/xAAmEQACAgICAQQDAAMAAAAAAAAAAQIRAyESMUEEEyJRMmFxgaHR/9oADAMBAAIRAxEAPwA6aXMHCVkBI1BQUzGGJ7k33btglPOhSqmnWVEhIJ1M4l3IYSJZ/pjamoUk+RZJmSlRJkybH07YynXemEoSVByQCEyQQJMAs/Ri2OC060ZmrWg9Kk7ASohwHKuaS4tL9TtvjzL5NVTWdIpMAovuFEhgRINza6hIOEkoWisDqAYRpJYjo4EWeQQWNrgtXNqWTqWEJJIT8xUflgWFz7Dq2A4V+RONB62XASoqUnl5gksHFklKd+jzd9mwFVAh+XnDAhSTyqLOxgQxE9sC4cSpZca0gmWhSkqCtTqEAwCCYGJCtmDVWpRckly6nS5cskBgRsLbTD4FJLYBSnSGoEDSsHUYDvKC2xFi3Z8e5SrzOSQ4OolIkq9+hLhvfGtevpBQSAKgLLDJYyIlkj5W79cbhSVCSG37kvcev/5OJtdBUWLjiAQAjUSkHWBpV5jvolvr9sNZXP6iUqSEqUSXUCWcggCQxt9MR+b8RUkuIUsszpcPcj/cNsQGc49X1dUb6YZ922xsxYJzVvRZCP2XFCwlQdr/ACv5e4Dh3eO18CXRJUkOWk6XFm7szCG7YgspxNYuSAd/xAdffE2nMqNMqFMVAJU3mSBLsZbq3vhp+in4ZOGwuVrEeWztLcjB52LzMWIxlUM9yVQWLNJgAOwl4m2IWpx4ueRu1u+C5XxIkjSQ1mI29HtimfpciWgPHSJHLAM/mYmwi0iwcDYRfBaeVQnlcAMkq7gFrCGJfbCyc0yIB0m7EO+xEAe3rdsb0lkKKk6bDmH1CSIOoD6ehxletMRutHoo6QUggAEpDfdtsHRoKVaQTphiLvdhB7YWCQUAagHMABg5J6Tt9se5dYBUH1NJkwXt1cEfxsL5sK+wmYXIdyDDsHuY6tDueu2DZmiFWSY7lupdpIPbHoyyWGklVg8OCkd/m9euNa2VEyUu0jzEmdIBBjcz9L4emHiBzOWKCANSmYMDMN6uOvqMbio6SkpZjBdLAAkWd4IkjfG1GkSl1J8okk2lnBNm9OkdBZokFkkyxEsCogR3AOxF/pgojiaorJIAewZ3DX3Mbl26Y3FMlRV1i7k726MftgNKsspJWD9uwAHY3D9bYMmSNWkW9SztqJ8wP6zhdWKZXVbTe5JhPUbdXxsaivmoh92WWx4tYVqCVS/V/wD3EO4DOP8ArHgrKAAAeBOk9O0YN0yNGld/gDRrY2bTcFinm1ASWe8RGBZNRUQjQzW1MeVKTBIYKUSw+vXDSlwaaAnUkunUwCodTA8qSCSQGdou+NEpWFJSdDaRrLnUHglKibm7jv1jXJRUf+lj62OjhoIAW5Ki+vvsHJs/V/2DnA6jqEhQIBBEkFzcadusHrjSvmykagoqSRzeW+xD7n6Y3p8R1kll7Ak6TPmL3gGJaRtilS1bRIvVsUy9BSVgEsmCRpAAHRgOm5I392s1lyrQCAU6R/x6DS4Bdxu0e+NFv8TygB3d2B2O7Eh9+nphLiniJFKlpQOd7akqYEud/wBNzgrFy6JxTMzmcUgkqQGEFt267RM4rvFvEKlJI29H/LEZxTi6lGVMPr/gYhM7n3+b9Hx0seFQSssrVGIzgNQEkgv1genQ4mMpnSpRa36MH+5+2KqajqGJHI5vSo9x+WNAxaaecUWuMXXw5mxSWyktqAtAVMFjY3BAiQRBxz/gv+pVSLOfwk//AJnHaOD8PpEIGkKCTvcHsTII6Rv6YZAZVfGPCEOlhpu//E8yY6ByPbHP89k10wVJc9f3x3Hxf4eTUSheq0HuP3/m2KR4h4TDoFkh/wDakBhq21Fnbvh0lLQG2ipcC46osjvL7PdsW8hgAm6hAM8oazemw3OKBm8uEupIm5D3tiZ4T4iAABEdjbGH1Hp+S0I0mWFITJWkaUtqOqO/KRZ+sx7EtVVggJ1EsySzgNAIBDjVLPeG2zK5tFQc3Mm4ClG4OzC7EsdjhwZct5ACTJuSkhiFEyIPY/THLnBx0yvijWjllJDKQQQNi7mTLmLN23bGqtLcrguTukueup5gyMMJqMmQoRu/sBZ0z/JxsmXKlaQGGlgNG4DQCHcd2wEtaGSaWhYUwkhSgok2uPrdx+wx4JUxUBI3T06A9Pz7HBlaSmGDdXcx0h/+8LJySeYtch2EAESA4YR2++D0M00e1rs5Qo2KiSHuG2V3H/ePKdFOnUon0cABvw9mD+0m2MGXISGSmDyh3ZgFbfz88FNQuwUQQZdLkpNgzwWHT2wteSumCqDWNKkkxItYcrnodWCHIvP9ukv1CQfu5xpVXylhqKpcFi/RnLR+WFM0mmFkE1QRBAkBovqD/TES+gVsazderIBVpU4JLAq3B1ByTtb3l8InIP5nXpi7H3ZLgCCQ/SQ8FXxBXMoJYOBqKpSWe3Tad3nDYPxEgggu+l3TqeHBbpv1xshkUdOJbGVdgP7RYDBYGgwSSU7+UGzMS98EXkwqm/xCKkaiDCjBEvBYNB3N9hoyiEsaigpT/OqOUbanIjqXtaMAzpkiKWkHTPKZdgAHY9O2EcnKVRX+g8W9kJ4mzoS4KSVFiSl2DgdZFv8AvFSqZ0vDj8/c7Yd8R8eUtRSSpktpc79w1hiHy6yVqJTN8dHFDjGhkqN827Xn1xDVFF8SecqFRYfvhI0mUEweuLBqNMvSJMYmcvRNkj9z7YVQgmBHphgBSd2/P3xP4FE7kOCVqgLKQ42Kg/0xZ/Cf9Q6mXX8GuNTcvMZDWD/bs3fFM4fxVKSCVMoH3+u+FuJcSFWpqFxv1xRjnNzcZIunCHBOLPpVfGaVTK/GBemzn9vrjlXifxPrSaaCwJdTbn26W9sO/wB/8PgSXOnUsgbOIOKd4XroXXJqAG5AP86Ytlk4LkypQ5OhKspv84jsoQFEHmTsY/O+LH41r/EIKUABI2/XFOoVefcYeOTnFSFlDi2i3ZPOlBGlSp2iPpOLpklrUjUCsq0s/KGtd723bHMhmbM3Xpi8eHuKpKBDmJ1H7i3WfSYxm9Tj5bRW42WBBSVGCCHDsOhvtcfXBF0iQ58jEgFnLAvp+pMfiOF0cSg6UkvBm3S+28/TG+XzCVOPm2cszF2Bd+1j98c5Rd0xkvDN6IY2kuQqSUzdySdxv2YYxZawLK62Ja8YXqVFaiFkAsCGnXqcgWGlwLXkvjT4hKZU0u1nDF/SxxGmF2b5hBD6SNJuyiDZvMHMdgPXBTQ1hiZMwynJ6m4LG2wOB5V1OUkAPO9i/SIjGysy5KX1EAW2kQ4beWvgtUv2Ro1ztREMg2kIKQXBv6sfuO+NV0C8Co3YOO++CVmBbTKzqSe4Au4ZI6QZfthdm3pjsbh/bAbbeytJpiqq9NSgdMu5dJTO5EADZsHOaJDgalHdIZglplmjrMdsaZhiYDBwzn0nUzXewFrG2NKtHU4dQHYggtc2BTyiIeR6nqZMXNfsaUbRoZIdKg9yppuL+9tmwjxtkILW9rSwPS3QO2JGrWLeYEE7kmJguDun3cXIfAuMHWkgja2n282oEwA+8NiY4SjFJoKVKjledUZIiffC9KoXYGevbEjxrKaVG/8APywjQLuB2xathCrXoEz1L4WFUSRc4NmEWHXD9Xg/wEp1eYhz2fC2lKixJuInllK6egt9cN5OkpagIP8ANg41YyjgaKU4btAS+xvN8Nkgpj8QDNe46RtgXC+FqWvSA/8AnDWWyhPXF38E+GlBYWEqLWgt6E7YeMQSZdsz4RFThCaPzJS9t4f0tjhNf4mWrlvMkkEdcfVeUoEU9Jxyv+ongoFRqoTNzBL+jYPFSVMHJo5cjiq16lKYwzD9euImlV59iPriazGWOtKXj74hs3R+HUI7vgOPFUiXbsMuoQIFt8Svh3MqCtJM+hPtGI5SHQOh+2J/wrwmQtYdLKPR9Icgd+x7YEugF5yfEAEEqppJQJltQtsQIvfYxhjNJpq0rTZYJH+4AqC2JggF/pu2FqBIcEJESlxyhvnJgJABn7nEjUVSALAlRh0gMAQ5OoQZMNMm7vjmzaiwt0JKzZLaSkAX1GBZhpMTAd9+0+VqBkqHKflZ3YubGXbrg1RYB0pBZJ5nEF5kmwZz3dsafA1gkHyh0xuAx06Ygx1Y/WKa5XFAUrZmTTpDpu4e0h5ZjG9/vGNss4VqcEtszzFgbW9C4gDC2ThwQlyPLILySJEmOva+Nc2s6H5k7FPzCN277Pb0wHFqWyedhs+tYVdRLPJDxBYO5wQZYMHTULgF2e4e+FaecI1alJBOopSllS/M5mAwnYv0wonOlpWpB/CaaiQ0bKthcjadULJvwGRSlucu0jURDkXYszMYuwe4NVoJ0gkQFdAJB3Krdb9PTDKeIJDBCU6ochJTYF9SYBkXHe+AkyNQTqTdgCoEkDa0Aw4JBG9utQxvRJSkkJktCQAQ97hiWL9bszPjJN2FxpBUZYkFiQkn8iLY8WoqtHWHJ0geYiAC5vbu4xlBQIKEgggEqkszkNJDggu1vYDDAFeJ8Cp1UrCmZQukAjUWI0loaPsN8c14pwBeWqSHSSwUPyjHU8vmwAwKw5JUDzM09RpFoHW+IjxVl9VBTJAUkEt0YvtZh+2z4DQTnVJP+smWZQL9AP42JjM6sxVcTiBUQqoEgxYk46D4UyyUAH9sc71E/bfLybsEOcXEgf8Ay/VS5KDp67YHQ4fNsdOqcRpBh8quwb3xG5jwyCvWFjT+Fv1G2Bh9Zf5Ik/T/AEE8A+EPjVNaxyJ2aCffHWstwxCAABbEX4QopTRASMTxON8ZclZjkqdHuBZjLJWGUHGI7NeJKSDpdz2x5S8TUjcthqfYpyfx54SNLPJ+GOWpKfUuCPrjnXiTJlCkgiZfH0b4wy1MilWWYp6pG7gN+WPnzxVnEmsWG7sDb7YVzuXEdR1yA8A4V8ZSAo6Uz/B746BwamimjSohlbCTqTILGHZwzORq7Yr/AIJBUoMlhLcupyJIBIjFpVQDElIUmQFFT2DlgGNwOgvgN3aRV2e1eIJKUuY+R0wZIBVEyR0291aPEAkaQdTkc6XaWhXexLbDd4fpqZzSBsxKZgxpYGLD/MYFUUQ0EtZJMidRgAO5J/gxVLFGXbD3o8ZawrmLMAQkalJadILHUxL+w6YyjVqqHwzpDy4gwb6XLi/e0Y2QpVpiJDEXgEAgbX6O5xsqkhKhqhjzEXAgOUiC0TvpvfAeCL6QX+zUIUHYMpyJnckQVNDGzSq5jAFVqsayLsDNldQj5WYF7uRg6qGtZKQtnYKlLh2Ew0MdLdC/UlHMgFLqID6k/NIYOoEEAu8mWYlhOI8dvkyOvInUqrppYBOlRBBSSAHADaSCGgRDx0LHplRAIplmiVCNnGsN9MNZkuxcKUC5I0soDZg3U9y/phdVZRPkIGwRSSUgbaSpKi3qfpbCOEZq0wUnsBTzqwUg6inYgMwgMqdnd3iBYS5l6THVdwWdJBGrcFnbf9A+PV5bSNSks9iUgaoBOzSFWOntcY2pJUDZelMq5XZKGlQS93dzZu+Ny/ZAZfTBLBpILBjsZAlr/rgf9ou+tt21O0WSSHaTc/qzaOYk8oJAsCDbYR9juQceVwAQ/KyhJLgm8uwi4dz0ZsSiCSaCQlKtTH8WouwtBkFy7E/NYYU4ihZSpBU5MJKyxDHSxcjSNJOx3nD1VMpCXjZxzOB5Z9BLP3aVuI1xSpqUQdJflB8p9GsH3AsMK+huyk5LwNUqU6ik8y0LkBmYPYkyTeIZuuJfhdNQSlmHrOA+DfEiqeY0u6FnSX6GPrjpWY8GIYrphiqSNvboMc/1cXKNo2emmoS2VHjaQcsp+lu+DeCc4FURSUshYALqBLhrO8kT0gdsbZvIEE0qgLMWOwPTEZwoGlS+IIVTVynrMg9mYbP7BsXp0pRcWbM2mmjsXhUkIIvhzxEVf21XQ76Da9tu+IPw5xtKgA4ch722u0l46gwcT9TMAjHVxuo0c3IvnZwTifimohZASfd39e+AJ8ZLE37YsX9QeBVfiFaCyNwHAJmXs5xGeBPBVWvVTUU6KTzsVDcA97YvUhXE6BUrKqcEoqqHSozPQFbP/wC0DHB+OUj8VThiT1eNiCLg3B3GPpzjOVRUpCkQNHRoYBm7X2xwHx9w1OXzBppACPlbb3374VL5WLy+NDXgBZTqQSJ9+09u2LgQEyQ0uyQ7MACWBhyGgAuol5bHOOC8R+GoNvu/7Wx0ajRJGtxIBBckk2cFgz32ZrkucF2mLR7LOCNBDNodyHkCY/xBL4MjMBKmCRDJeS0TzR0uzdsBTlyQzamsWBvd1P1Fuz9Xapoj5TL9GAD2Jb9yekCRiToAkOHfSADDBp6SYNoLztjysNJcquN7AdUnq/Wb9Z8Sou9xcg6R2eDdjE2OAprHUmJYu5kFnvuGeO1zGGf6AgxdSuXUkF1dXBDuSzEgA94vjejlEqDFSSP/AIkB4YKIAN7faQcpZstytdwWCrSWBB/JtzGE6ygBB0s2qGKi5klLvEQBG2E/gaHK/DgkyXdmdyQWaGIDO3e3pgCOD1CHd+6lT9nwv8ZSTyKK3AvqAPql9JOz7npJx4viFQHl0N/wG8nYb9sI7qqQOL8D1Srzc5VJuDCrCA0MGES8wwwdWbJcJdIOoSS5SWggcoLBoZzp64QoVmfUSC4GoOxcuDtpDPzE74HT5mDiW+V7iEpABAdiXmT9LpbWiDw4hSCmV1vKi4Ct2cxvBOD5fiIDmn5CJ3CtgFOOaCTuOYnCSsrpcp023CWukSDZng+trgYUH5nFwS4CQAHMzcsNnIljatKVrkwcdhlOhtXlcEBRSE8rhnB3EbWud4PxjnKfwiAHezKNw8l5JZrnE0tSX06g4UzgiQDBSSC4cbdB1bFP8aoLpmCAAxiAzBrAN64ZsdIreSqaagJaCD9MfRHh/jdKvSGhWpgHZKgH9SAMfNhXOOreAPFiU0wldV9gkIdmja3pirJ0OjpGYyqViQDigeKsh/bVPiJSfhqgs7B7k7QBHqOmOhoWSkfkP848pH/U0lLgiXnGONKVlyk0jn/g8ioqohEpAKg4AKS4bQxgSYFvfE3XztekCElwGZw/XfpbCniHLHJZ34wSE01iCA6S4ZQ6P2PYjdpxGmoNSWZUhrMemNTNONKSsryq9bMOFgaXkNEQcWjguXCQVAaRAAA2A+3o2BUsikardR6/ycOZoFGXK0liBqJYmBeB2GLUqRTnpLRB+NfEoy9Ip1hKiCzgkhg7sD7epxwXinETWXqJJIhzcjqfd/qMdC/q1xIKpUSkg/EksJYWm/ts2OXIE4ZGIYo1SCMdS4BxDVSS10iVCwuOZz3Hu3Q45VVDFhOL34Ozw+GoFUwwch+ofb1Y4JC4iqGku8qGkqYE3Im5i+7sxwAqAdKVOq1zzTIVqlwdj0DMMLVKASXBGqW6hyWZ25iSoz2cw2G/7gqSHGkkEqaGIkAsWdogS8xhkA9qAK5mPoWTYsdru8tfV1IxmjS8NqhyQbXZyzTfv9N6aBpOqtPLCqkiSAQGlLS4BO5eQPF5ZyQmSSQAgqcJ30pQ3Mz3AEn0xKJZpl1UyFBwioFaQks73cneJgn9BvUoAqaApgYjc7uP84DSVATzHSYBD6Qe4lxc7wA4ODrrCYUzP0N2cxp6BrS0tiVZBepRp2Cg77idpLC38OAVM1MVGHRkn7sX+uH6JKmd9LgEg6otAO1wIcMW3ZdaSC3Kd5K3mfxYPGuiXZqvLB/9IqS4JZ2unmdmPlAGq0ESBgGYKgoKB5yfKDqF48xVrggF7RfG1QmoOYlKSTypJhnTq1IEk9HDvaNWDKQEh1MEu5J0NEsVN+zk/RasliRzCrKNieY6nn0LgzeTJfu1lM2S+lISkEk6kqPK9j+EkH/bsxwVSkAQkaVBgpAe5UR8zIDJvu1rYVpUzqjW7AOCWFyoHUlIAjy9mc4Vph00MpzKV6npEC6SFguEuAzQRYO9sVTxvRHI2piHDu4GwmTieTqSQmAow0Go7kglnOqWBPRNmxW/FtTy9Q7juT/JcmL4CSSoMVRT1ebF28A56ohQCaCVB7kMXsJPSWDXPbFKWkv646p/SzKp0OipS+IZKDK0s4E2D37PhZdDI6XkM/qdDALSASl3YGz98M5XKkKJM4g+EZcZck6tVSquVG6jufQDFloGPc/njKo2yx6A18uKiVIWHSRP+OmID/ysuiT/AG9RkGfhrDgH/aoWHZji0U7euMqU49saK0LGbi/iQPD+BVNZXVUnSwZKXOr/AJEt9hL3xMU5pyztLW9u2CUhyjC2eqFFNZAcgEgdcMgTnKb2fOvimrzVaKv/AEqigkvYFRMdb279sVmkzy+LD4roKObqFSdOtRUPQ/xsKVeHpp03VciDafe+HchKI1hsCO5N/wBsSFCoU0yQbNiMJJMl/c4epB0KB6P9MFALx4V4z8UMo8zMDuxu8iGd2IvfE8plBLrCkgQSzvADsmekOTBcgxzHgea+HUBuxBY2LTOOo5fSqmgpJJWJEMQXsIkbgBiw6y6FAkO55SWUFEQAPVlJBI0gyCT3bBfgFIhGkEwxaTBY31Md0hzvLnZLvZTJ3u6dLkJOkMpwILmXZhqxoV8n+mUskvvqDqnVJJkAQOjwWxAhF5gBWlzY8rNBsXSRqvDMWdrNghLESC1wB0Ms45U2dUWDE7hWpKg5dEuGISGBlwzh4g2LAMzBamkp5nGlSiwSCNN93LlzuLJfpggJZOXkdFElRYEM5dtQs9598efFQWK0qUpg51rS7BvLTdIO0E4Wp5tSkJQpZKAp0upRI2CkgyAQWbVJIu84KiwAAl23+ChX3ecFENKmY5lHQ76tQSAWCSAoani5cbdQRPkqKtKHUR5lApCQZuRDM5PrbG1OukElWt2YfEWCWHlB0vpvHYj3Yo5qgUqAqCnUhkmpp/4sBf2BLR1xzpber0Hjs34Yknm16UkaajAEKAgalKOo2cQ7GL4j85XRqBSU1Ehk8ukqJJDulRC4BJYWdjg2XzhS7p5JJclrgDUqw2MNbbG9TL0ndRcqaw1HSJgmwEww6tL4EcrUm5BoQqEFKSog6gxKVud0kAmOh1EkMC7Yq3ihQjTPLcK1D6kzi61qjFiDpAsznqHTBSCly574qvivIqSEKVOp51FTjaSTYRBaIxfGamrCmUdQ2P8A1ixcB4mELSlnG6SopSYfnIYmzt9WxCV6bQ2BI1AhsO9jdHcUK+AkV660vo0opogJdjypHoB/Iu3CVE0wFeZg46Ezj5//APG69arS1QnUlogJBEnqWnHbOF8WTUzNRCC4QhL+pJ/RsUceLsd7ROZNbgemGSMKZFDe+HliMPjdoSXZpojCGfpqIDe+JDA6g3w7Ac38UeAxmUrJP+om35sMcY4pw9VOCQW6Kf6jb3x9L8YyxIJSWN3/AHxxPj/g6onn0xY+5J/Mtgxpdheyhp7YlshT1IVBsbYfp+GFsSHjtt+hGJTLcD+HS1rUA9hcqHX0xHNICi2VjhuVUVMxD74t/hziQZVJbsmNyCz/ACy5nYH0OJHgmRp6kwxj6YqvFVKo5qozgiooQDYzI6ScJhz+42h8mLgi8fBQQEgkJLEhWgqI0qICnCoHKTZXVi2NsxrFyQblWnT66gruxmx6YjMhW1o1gOknfYJILm+j6H0GJU0lwQ6QyQSlbgKV+JPmb5Ql4CxtbRZSGoBlCQVH5gjSxBMgqMOwgBp98KVU6ZGmIOoAqgqSNSWJYkbzIs5wVNR0yBJm6XBOq2nSCQCxkNvDkiqrE8qCdRAZLAwSQklwPO8kPq6ThgGlY6tSqYLhtWqFTLh2JLgiySYgbrLywJc/HfsmqxAgHlpkFwxd5w3UzQBO4jSlQYN0YgOm8GYBlpFmFUtR1JkyYVvP4TM9cSrCSiKRUNLMQrzMoOJPLdyziS1vXEf/AGDLKlaUglQDpgApbmSGBcXO83tiQTn6enVASbgpVMuT1kn2ceuPKnFdJPlSkCFEH0DAXABv22xzY3tF3GiOU5WEupkgkAgQCQDpSGSHezvO7nHqjrIQoBKSDpBUkHYgaUwQ7hx1HTG2ZrHXqC0qg2TIkMBpkBg2ovfaMATwlSkmpUWkIAJAWlpIJlikquZDGWd8F0ogZtWzqyQ4AphnUQpSi6mPmBO7gAbd8RviCmfhqQs61pL6g7ggsrzFyCZYflhtFZKFBwRTJABB1EBmUIYnfzEzZ4wbOtXNQpNM0yol0PyuWBWVAT5Yltt2WFtiU+2QOU4AivQC0+cRpu5G57YkeCf0/fnqiB13/hxBcC8RHJZhSVOUksQdmNz37d8dX4XxEL0qMhgUjabH2GDKTi/0zQqatEfT8GJ1BTMAYHpE/f64neF8HTRqKWkMVCT9P2xJJqhgP564KC2JWwchzLbYYd8R9LMgHDlKrGNEOipm72wNZ2xpUrfbAF5sAj+bYcUJVpuDiMzPDkqSoEQYw5VzwEfx8RnEM+UuIm30xXNpKx4p2Qma4ShJJAbZY2/n74oHi/iCVVBSS3J0xa+P+JRRpqJkqGxDjaQb+2OT0c69Ukh3l/tjPhhyuRdOXGkWrh2dZjYgQdi22IrIpNbM1QQ+pzeb/L7bYNkR8VCU2JN+ncHvgvDcnUo5kqAUUeVSm1AvNvmLD7DB9M0pNDeotxTJlWT+GkiQGLqltMklTMSAIkbP6nRVKEgJIMgqSGMTIUS8uS77OIvuuo2kVXD+ZSClTgsUuEMC7eXTD2JJbEUgtB0BTKBUkhh8NWrmASUlnEQ6VO8Fn6DSaMP9CK0On4aVgIv8RATqL9RNrQBd+mD5PUsl0J2AU7EAQxDXHUNuIvhXLpUkjUJUHDqJKiAW2AgAddi42dRXISJ0l4Yu2/cWhi4vthW2Okeop02YNBs34oDDqWBB3jpgRyiNlxazWhm0w1sEXmSUgEKW8MUgF2cukAhxDiTO2AVKRJLEgdNYE7xpicQITLZcEDQEAByFFQJUBuULMAMBDbuIwXLU0J0/FKdQkuS+oR5mYKdv+2wnlFkEWBJFgzPa+wtb/Jk5+mFsSSGYwlRJi8EMz3xgyK5aHSJSuhOkq+IUkeVIAQDIYmIkENs8dkK2YTUQ1R+WbpVAeWAhWwUHfV0Y4FWz5CgSkgEAizgPpDgCXSFhg8N0OEhmxTCiULFiEhgCBtLkl7szAlzGEWldBYtmMwpJFPVKZhSPMJBLykEaTZvscMVM+mtWClMFCdQcuYu3NYSXMXuAIqtmKhB1hn5QSY2JJH09iD6v8KpqFQlkhCVMVKNIAMQkFOouDrNwQ0kyMWVJx+hKt7KX4op6ayiJBkE7i036Ye4B4zXQSUu52f8An27YF4nOplXkhwVEM7gJKrhiJHXFYVBxoUbjTDdM6zwz+pAQllK1rKpfoIb67YuuQ48KyXHb7s2PnJNXFv8ADfipVJBBDhwfcWwkoUMnZ3LKVHck7/Zv8YkclWce+Ob8P8bUykAKDtYwenvvP+MWzhXFwU32H5YENMEkS+aqH4gDsBfC9Wu7noRhXOcRALveMVdXiwA6CWcvO4dQP2D4t7ECeL/EvwFpCVAFUt3SQ31B+w6Yq/iDx/rBCS5SsjsQAx+sn3xXfFvHRmKyij5TB9P8gYrNVTR74DipaGTa2P8AFONrqlybwz2fAcihy+EFKc4cylfTzfTD0lGkKnb2W/g1PSUBnc222t9sX/L5YVKC0Ac1x2IkF8cr4XxUnlc2Zh07HY2+mOh8F4rpSAFOwkPfuT1xxp3CVnUa5RIWr8WkooVTU4JDwEKBJI1zu19nF2wWhmVl2SQCkcpIUHB0qJUlgUdQSREGWFi4tkhmab00g1UAlA1NLQHHdunqMRdSsEHSlZSyRqFVISoESUAvLM3foWnpY8/KNr/Jy8mNwdA61TSonSU90OxBS5UkhmIc8pAN2e5Cqhp1ISXSshIKgkqLpJZzIkw8D0jG9TLajqCefUW1gsAgFJZCuV0kCYYADDPEa4q6lVGcslStWklgRIBAZklcEi/vqjPltCAsySuFBRUohllQdTBkgmCToYlIDzd76ozVRuV27ZgoD7snaXwvVyzJZ1K1J2ADKZyVJMiSLBL6dxY+UzSSgFRpkyHLPBYWI27DDWGgvEuNmkGCZIhLAJFhqNiZ94GFVBalha21O4Cf/TUepnYEz0vjVaEo5nU+wcbHq8xqLxtgmQqiopJVpITJDNvuoeWC7O/Zi+OLHIyxSbdIIk/BJCizglgN50sL7fc9WwirMOyio78odnm5ZngOw3nYB7iSFBIUV6l6iSwtDAsPKATaLts5haKRqCWl35gSJCbB+uoDsBGHxSqTbFqpNWOUstyuSSVEEFik33HRm7F+2AZiglXNCzpkB2IJYSVE9XMRscOKUkKKSgAGSzE6rSrzHmNiTYsA7hXN1CwYpQ7nQkHygGNw92D9YfEeSXK0yNbtMjeNZIrSpCXVpLvdmcEDs4Mt8uKXXpMS998XipUkAXSkaQ5BcgFkbJOt/SzHaK4rwRa6aqyUnlLLj6K/T2xox5a0w1fRVwnFq4Lw5Kqb9pxV2nF08KUmpku4P2wfUP4l+BfIrfG8maCwoGCfoROJHhXj+pRYXG77408YVASmOuKuW2w+J8oqxMq4ydFuz3j2pUs/+Z/cfTEHU4kuoQ5PT6nEek9sbkK9MWlZO8OymrAuIZAg2xNcByRShO5I/PDXHMoGKtgBHp/BjnxzVlo3SxXjspDYOlIKVemMqJdXbE7w7w+pVBVRjJASwvIck7J7mLB5x0nJJHOIDh2b0qY+j98XPhJW40h7bdug7d9sVjinCigm3RxIcdCL+uOpf0+y6Ph0qq2BSGM3IIOMOeCfRsw5a7JLg1Ux3Fx/1ibz3BU5hL6QKg8q2D+hJEhuuJjJ8NpPrSkTJ98TVCmlmAwuH0sou7Fy5lLwcXp5QpWUKDMrnSpMIbkBBBcEp7uzeZ2wemV6Qzl7h2FilwpuadMmbli8XT+oXAh8L+4BINMgkB2KXALt069y8YpCa0EuocyQUsCxZJLJ/CbW+r41SlkjJfRl2BqZsatA+IFONLFRlhATsYHM/l9ca1QSSeUdilII9QopP1Ax5ma/MSogn8QB9iJsHYj0bGn/AIcFSsnUbj4y0t2bQW+pxZzaYNpgs8TL8yTzJTB1BTrAsRIvsRvGGqdWn8VXw0rRRAAZR0k21MSXi7MbKu2D8Pzq6QIK08qCBqUkWswVClB2HQO7hsAr1kgaiVLJbmME6uVjLWdmgOemOc5V4Hc+NntEpdkDUCksoJhKQ9oYkif1thOtWSknTypeYHmgJZ32Nw7bPjz+2fzk35wTI/8AaReGYYZzmnl0oZTcynEgFwlKQZMiW6NfFTS8MR9aEqtZI1LdWlRgCA4Z7bN/DgHEFDlUFggiEzASWJm4d2643zRK20swlQBBUktIUL2Te3c3wvmKelIKQ5KSAGgA7MNxLdy+LIw0XRjrYstI/D8rnbmEP0A29fbFh8OKasqiGKKlP4nMUuSZLJBdhaXLgzGEf7HS4phw5Cjyy1gA5a25uroMSHBMgBUT8OkEkqhaQ7JUlRabdxMjAm1TQ8fzK9xzwqg1D8N07t/LYNw7IqQkJAxeM3w5ruRhehwRVQwk4ze9JrizoKEF8kULxLwomlqZ9JcxsYxUvg47hx7wsBw7MFYIITqDX5CFfpjkJy/1/X1/lsdTBahswZWnN0R6aFtvyxstHMQJ2f8Am2JTToIZlRLuB6eoP54RqocuBp6e/wDHxZZXRaeA1gEAH0+n/WHuMDXTZPQYh/D6NVMxIJxPZWibdbjqO37Y5UnwytnUiuWKiv8AAfClWvUAZkvJjFt8VIND4NKgAQmm8sXBJ1dPW/oHxYeEZcJAAF8JeOeG6jSWlIUopUja3m+aInGj3/ce+jnZcahFlLOWUdR0uti8PpDBz2JDT3uIwtXzNTL0wiktSSFuqQoFR6R0AG9vrZMzSISAV8qQda2Ll3BUFAhRlhDg9hAUPC6hrCiEaqh31CVMVNdwSkgh5c42KEWtFMJUXPwd45QaYFarTSpuZyzHrOLjwzxHTrHVTUFIkahZwWLdccBzfBwxJSQXknt/tPfv7YPkc1maIAp1VhAbSkHlmWiO3bCq46LWkzvfHeMUU5eoKiwApKk3adJLA7HHM8tVJ0gDlS8hhphiAUxF3YbXk4iMtmaj6VnUSyw5aSWLwWMO7dbg4dq19JMhCiQAClgHl9b2u4D+g3M7l46KqSD5XI6lv8JKyFHUABzOC5gvqDuL9wQ+JBWWYkJSsgEgEU1GAWuA30wkcmqnsVhB1K0slWzjzBnlNzaZfEvleNZdaAo0lkmT/pKd9wSCASDBIAcgnFcpKX5KwSv6K1nMvpOgs4JVvuHkPaC3obuANswoqVTCAjSUglKgWCnUA3QEaS27i2C8QXqBQJVclmfSAfK7CxMki0DCdGulLqGotYlIBiDYln6z6RgSTcbfZZLoYUkK02ASAxAJknlKQVQBMNLbOwXTkdJZwoabOXUzm3mYx9e+N+E5kkF/9oh9d2EsGBAbs774apZQB3SCFkkhOlz3kMqSZ3n2zuFAUdJ0eLyiTTLAoKwdiqTpYMlgU8xvuTd8KZjIgJQhyfMbAEDYH/7RtYuzCVz1UFyFO6gSCGKYZhsyoLMLA74XyubsAvU0lLASSRHR/N274kZP7GTivIKjlJTrDT95knc/SQL72n+n1BIzKnvoVpfd1gH8tuvpisrgqAdRYqKWdo6t17C9urXh/jgyyviqId2WB+HoBtYGzQ2LIKpKTDNqjq9ThlNUlAfGtDIJR5Q2FuB8ZTmKCKqXAW7A3DFv0wzla7pnYqH/AMVEfpjb7cLtIr5SqhXjeQFXL1aZ+dCk/UEY+dUJIBgEvc7R1E+1sd18S+LaWWRUCyNfyo3IVYt+F4fHE1HqBquSe5e3ocLk6oMeyOzJLsw2m9o/XASmCdIZm6sXcEdDt9cSOZypbUCdn9WDhx7YUWILRcs7+w/fFC10X6ZM+Ek6kqAG/wBXGLXR4cp3YGf1xXvAeWq1qqqaZATqa7BwPVpGOh0uGVXA083RuzY5+aMvcNmOaUKN8hSgAhvq+FPGuTK6CGDhKw/odwfUDE7kuBVSoahoBDd+uGeI+H1lBQnSX62I3B9sW4sc+6M2SUXqzm+UVUQAUr1swAYakhUkJ206nDffAqVP4S01BzFNTmCieYEqZLwXJURqJgENtgqqOlZSkq5YDJH4iVcz9XgvdVhgmdqrKgnUSAkoBfUA55lOm6gWlnLGbY2ptNqJloAvhqSpaafMNJUlJLlA2CtLtZntBbAKOSpqSXJCgU6dvuojcR1btg4yxC1KSpYVpAGkh55iFgPrTD3SbsQIxICilVBSQkpkQDpUNJcMR3Ab0w77TJsjqKAwULDmDagokpAIcgEAiBG25dhZjKhA8iggmS+kM2ohN2ZRlpDehw1mMoQw1KlBSkwClzKVsGPVoYg9Y3ytddOmulVPxEofQgukgkFx8VMlIBJncp2fBlLVxBsCM8U+RIKzYnUpJGkjSXnUTpkn5WYu2NkZwADSwDCBUIAJDkAOGl9sEyayFqKRocApCvhkpUsApZelwDEszKYhi+GaVasQDqUHnlSAlzJIDQ5n3w1J9kIzMVwVkhMAWEqZ2u9md23UJxrQofESpLsQCWLBzAYEzHc/KesygSndJJIJIKm2gkJTBBlnYMxwBFPQD/pyWlgSlLlyA4Iez/nLVe4ktDO/Btw7hiaKVKURrMI1KYCHc3cl3YAlpwnmlFelLuAA55Qz+azWJYh9sOZqrUgIWpIBKSGcpT8rpO7MPceyPEVCmEzrWoOC7tOmWhbAfVncRjPBuctlcLt2GzmVUCNZCmAWSJPlsC14Dv8AqMBo09JKmvBYMypN7XS8WJ98E4dQUp1QVu7sOoYBwWAnoeXocNLzC9QSGLEBgEMptUJ7uDMmSPRXDv7LFGkR1TiRCkBSWMp1EB4cEOW3a4xmay4WHCBDOz3BMTBi4bbDleRzoKCFOyr6i95vqALvcYUq1ZZRZiwLKdLEMSWHR2En6jDYm9JCxTQ7wvxDWylPQghSLsYIL7Gf4MOI/qTXTpajqBKnBLblUECWD9LYrtdDFRUxO1wYsZ7DcWwnUpbqdtnJae2zjvGNiRYwnFuNLzVU1qkPASDYCzfzrhA09TMJPT6TthkZZyIYiPWTfvP0a98b0aBCwoaVAk8xDi43viVeyICKYSpoJHVm7Tt+hwtUoiSQHIdv2/m+JReX0iSAliVWPaDdmFuzuXYCVmgEs+p5LdNiHnS0+2F4jWSv9LcyKOcWDBqU+V4sQW+n5Y7JTzCSRYk7+xP6Y4zwvJU1GC6nuHcM0j8J9OhlsSHDuL1stXSDUXVQCSUqlnDPqIdmJi18RWgNJnYV1ofuMRXinj39tQFQB3UEXAYqdjPQjFQ4j/UxKQU0qalHTvDElrn9sQWb8RVswl6hdGtwkCUFj55kKDsdmN8XcqK1AMaY1KaQQLn5up6yPuO+NFZpyCdSValHXzhSQyGSNpOoukl3IZpxtRNMkBRPZX/HZybEbSMGo+HKlWsyBywV1FeUMxQpDCSqbF+V3G6xXkLYonJrWg1Ah6djuxu5IHRX/wBvXGUK6ngOSlmHQfh30kbPLPi753Kpo5NaUmUoMgy6mcmXP5tihVMsEkHU8SAWYEHciA8HBlGgRdhamY0hTgJZQVdyP+PVgAfQnvj3LqpPKkgkebY6m8oPlUZ3D9MI8QSXYpL3LlzEhwLQb+lpxhyahocEHlIAYj1JZibFnINsVuCfQ39JD4IJdGgpclinYfhYyZlx1l4wlVWx8o9gv68hA+gwxSzakFwgEH5GgHYwzQZaNvRWtXQpRUo6SS5DWw6YKJbL5gNrhlQLA7X6AN1ht2BxorOhKSCoEqHMw3hI0guzs/zbe3uMxzIXRU5OzTMZ5BQpOiVcqiLGZDkwdnix64is7wwJI0U1KKnZh0vAtYyT9WxmMxqguMtFl3oa4YgsdAUKgulRu4dgAHZ4uDI642FEJSxJLhKruSTMdHs7WHfGYzBW5gS+RrnK5KpIDuQnS8m0C0xPrjXNV2pjRodh8wB1Mx5TLyLM3UvjMZixwSVotWyPWlY//sAnqQJiIADXcW69MP5VCdLBSVJeS1tySIJfS7EfTHuMwJfiSj3MUkFJUJZmEgzzKnseo6QMIGoQkaQXEnpOzbCCNt+uMxmGj9Eo8IdJBSZAIAs1g57s8nZ++B08qlTagSSRPLGw0vKekXt0f3GYcCG+EUEJzBVWWsg01WcKCmAQ5STEPIYaBsMApZmpUABU/mBVC5CnhQhrH3tjMZh6AywcA4dTrrVSUdKiIWGYli6dJPKA6SAJZ+mFuN0k0666SFOwDsBBYOGZhPu/cDHmMxHFVYLpiPxlpIR8Mm+wu+4H/Uj3mOB8cVTDoUFIUz0zCXYPGxcttY4zGYRB/RKcW4gpdLVTdKVDnDhQCgbv07Yq9fNBydTu+0RYlMkj7tjMZh5sWIxl0IFNK0sC8JDsd1JBLn8wAz9tlZgykqJDOUgnSQqHaH7+ljjMZiuO1saqPH0UTLCS5FyPWQT+uFKNYqDlYHYiYLTy4zGYbpEP/9k="/>
          <p:cNvSpPr>
            <a:spLocks noChangeAspect="1" noChangeArrowheads="1"/>
          </p:cNvSpPr>
          <p:nvPr/>
        </p:nvSpPr>
        <p:spPr bwMode="auto">
          <a:xfrm>
            <a:off x="74613" y="-739775"/>
            <a:ext cx="1209675" cy="14763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0" name="AutoShape 6" descr="data:image/jpg;base64,/9j/4AAQSkZJRgABAQAAAQABAAD/2wCEAAkGBhQSERUUExQWFRUWGBwaGBcYGBoZGhcaGBscGBocFxgaICYgGBojHBocHy8gIycpLCwtGB4xNTAqNSYrLCkBCQoKDgwOGg8PGiwkHyQsLCwsLCwsLCwsLCwsLCwsLCwsLCwsLCwsLCwsLCwsLCksLCwsLCwsLCwsLCwsLCwsLP/AABEIAPgAywMBIgACEQEDEQH/xAAcAAACAgMBAQAAAAAAAAAAAAADBAUGAAIHAQj/xAA9EAABAwIEBAQEBQMEAAcBAAABAhEhAzEABBJBBSJRYQYycYETQpGhUrHB0fAHFOEjYnLxFRZDgpKisjP/xAAZAQACAwEAAAAAAAAAAAAAAAABAgADBAX/xAAmEQACAgICAQQDAAMAAAAAAAAAAQIRAyESMUEEEyJRMmFxgaHR/9oADAMBAAIRAxEAPwA6aXMHCVkBI1BQUzGGJ7k33btglPOhSqmnWVEhIJ1M4l3IYSJZ/pjamoUk+RZJmSlRJkybH07YynXemEoSVByQCEyQQJMAs/Ri2OC060ZmrWg9Kk7ASohwHKuaS4tL9TtvjzL5NVTWdIpMAovuFEhgRINza6hIOEkoWisDqAYRpJYjo4EWeQQWNrgtXNqWTqWEJJIT8xUflgWFz7Dq2A4V+RONB62XASoqUnl5gksHFklKd+jzd9mwFVAh+XnDAhSTyqLOxgQxE9sC4cSpZca0gmWhSkqCtTqEAwCCYGJCtmDVWpRckly6nS5cskBgRsLbTD4FJLYBSnSGoEDSsHUYDvKC2xFi3Z8e5SrzOSQ4OolIkq9+hLhvfGtevpBQSAKgLLDJYyIlkj5W79cbhSVCSG37kvcev/5OJtdBUWLjiAQAjUSkHWBpV5jvolvr9sNZXP6iUqSEqUSXUCWcggCQxt9MR+b8RUkuIUsszpcPcj/cNsQGc49X1dUb6YZ922xsxYJzVvRZCP2XFCwlQdr/ACv5e4Dh3eO18CXRJUkOWk6XFm7szCG7YgspxNYuSAd/xAdffE2nMqNMqFMVAJU3mSBLsZbq3vhp+in4ZOGwuVrEeWztLcjB52LzMWIxlUM9yVQWLNJgAOwl4m2IWpx4ueRu1u+C5XxIkjSQ1mI29HtimfpciWgPHSJHLAM/mYmwi0iwcDYRfBaeVQnlcAMkq7gFrCGJfbCyc0yIB0m7EO+xEAe3rdsb0lkKKk6bDmH1CSIOoD6ehxletMRutHoo6QUggAEpDfdtsHRoKVaQTphiLvdhB7YWCQUAagHMABg5J6Tt9se5dYBUH1NJkwXt1cEfxsL5sK+wmYXIdyDDsHuY6tDueu2DZmiFWSY7lupdpIPbHoyyWGklVg8OCkd/m9euNa2VEyUu0jzEmdIBBjcz9L4emHiBzOWKCANSmYMDMN6uOvqMbio6SkpZjBdLAAkWd4IkjfG1GkSl1J8okk2lnBNm9OkdBZokFkkyxEsCogR3AOxF/pgojiaorJIAewZ3DX3Mbl26Y3FMlRV1i7k726MftgNKsspJWD9uwAHY3D9bYMmSNWkW9SztqJ8wP6zhdWKZXVbTe5JhPUbdXxsaivmoh92WWx4tYVqCVS/V/wD3EO4DOP8ArHgrKAAAeBOk9O0YN0yNGld/gDRrY2bTcFinm1ASWe8RGBZNRUQjQzW1MeVKTBIYKUSw+vXDSlwaaAnUkunUwCodTA8qSCSQGdou+NEpWFJSdDaRrLnUHglKibm7jv1jXJRUf+lj62OjhoIAW5Ki+vvsHJs/V/2DnA6jqEhQIBBEkFzcadusHrjSvmykagoqSRzeW+xD7n6Y3p8R1kll7Ak6TPmL3gGJaRtilS1bRIvVsUy9BSVgEsmCRpAAHRgOm5I392s1lyrQCAU6R/x6DS4Bdxu0e+NFv8TygB3d2B2O7Eh9+nphLiniJFKlpQOd7akqYEud/wBNzgrFy6JxTMzmcUgkqQGEFt267RM4rvFvEKlJI29H/LEZxTi6lGVMPr/gYhM7n3+b9Hx0seFQSssrVGIzgNQEkgv1genQ4mMpnSpRa36MH+5+2KqajqGJHI5vSo9x+WNAxaaecUWuMXXw5mxSWyktqAtAVMFjY3BAiQRBxz/gv+pVSLOfwk//AJnHaOD8PpEIGkKCTvcHsTII6Rv6YZAZVfGPCEOlhpu//E8yY6ByPbHP89k10wVJc9f3x3Hxf4eTUSheq0HuP3/m2KR4h4TDoFkh/wDakBhq21Fnbvh0lLQG2ipcC46osjvL7PdsW8hgAm6hAM8oazemw3OKBm8uEupIm5D3tiZ4T4iAABEdjbGH1Hp+S0I0mWFITJWkaUtqOqO/KRZ+sx7EtVVggJ1EsySzgNAIBDjVLPeG2zK5tFQc3Mm4ClG4OzC7EsdjhwZct5ACTJuSkhiFEyIPY/THLnBx0yvijWjllJDKQQQNi7mTLmLN23bGqtLcrguTukueup5gyMMJqMmQoRu/sBZ0z/JxsmXKlaQGGlgNG4DQCHcd2wEtaGSaWhYUwkhSgok2uPrdx+wx4JUxUBI3T06A9Pz7HBlaSmGDdXcx0h/+8LJySeYtch2EAESA4YR2++D0M00e1rs5Qo2KiSHuG2V3H/ePKdFOnUon0cABvw9mD+0m2MGXISGSmDyh3ZgFbfz88FNQuwUQQZdLkpNgzwWHT2wteSumCqDWNKkkxItYcrnodWCHIvP9ukv1CQfu5xpVXylhqKpcFi/RnLR+WFM0mmFkE1QRBAkBovqD/TES+gVsazderIBVpU4JLAq3B1ByTtb3l8InIP5nXpi7H3ZLgCCQ/SQ8FXxBXMoJYOBqKpSWe3Tad3nDYPxEgggu+l3TqeHBbpv1xshkUdOJbGVdgP7RYDBYGgwSSU7+UGzMS98EXkwqm/xCKkaiDCjBEvBYNB3N9hoyiEsaigpT/OqOUbanIjqXtaMAzpkiKWkHTPKZdgAHY9O2EcnKVRX+g8W9kJ4mzoS4KSVFiSl2DgdZFv8AvFSqZ0vDj8/c7Yd8R8eUtRSSpktpc79w1hiHy6yVqJTN8dHFDjGhkqN827Xn1xDVFF8SecqFRYfvhI0mUEweuLBqNMvSJMYmcvRNkj9z7YVQgmBHphgBSd2/P3xP4FE7kOCVqgLKQ42Kg/0xZ/Cf9Q6mXX8GuNTcvMZDWD/bs3fFM4fxVKSCVMoH3+u+FuJcSFWpqFxv1xRjnNzcZIunCHBOLPpVfGaVTK/GBemzn9vrjlXifxPrSaaCwJdTbn26W9sO/wB/8PgSXOnUsgbOIOKd4XroXXJqAG5AP86Ytlk4LkypQ5OhKspv84jsoQFEHmTsY/O+LH41r/EIKUABI2/XFOoVefcYeOTnFSFlDi2i3ZPOlBGlSp2iPpOLpklrUjUCsq0s/KGtd723bHMhmbM3Xpi8eHuKpKBDmJ1H7i3WfSYxm9Tj5bRW42WBBSVGCCHDsOhvtcfXBF0iQ58jEgFnLAvp+pMfiOF0cSg6UkvBm3S+28/TG+XzCVOPm2cszF2Bd+1j98c5Rd0xkvDN6IY2kuQqSUzdySdxv2YYxZawLK62Ja8YXqVFaiFkAsCGnXqcgWGlwLXkvjT4hKZU0u1nDF/SxxGmF2b5hBD6SNJuyiDZvMHMdgPXBTQ1hiZMwynJ6m4LG2wOB5V1OUkAPO9i/SIjGysy5KX1EAW2kQ4beWvgtUv2Ro1ztREMg2kIKQXBv6sfuO+NV0C8Co3YOO++CVmBbTKzqSe4Au4ZI6QZfthdm3pjsbh/bAbbeytJpiqq9NSgdMu5dJTO5EADZsHOaJDgalHdIZglplmjrMdsaZhiYDBwzn0nUzXewFrG2NKtHU4dQHYggtc2BTyiIeR6nqZMXNfsaUbRoZIdKg9yppuL+9tmwjxtkILW9rSwPS3QO2JGrWLeYEE7kmJguDun3cXIfAuMHWkgja2n282oEwA+8NiY4SjFJoKVKjledUZIiffC9KoXYGevbEjxrKaVG/8APywjQLuB2xathCrXoEz1L4WFUSRc4NmEWHXD9Xg/wEp1eYhz2fC2lKixJuInllK6egt9cN5OkpagIP8ANg41YyjgaKU4btAS+xvN8Nkgpj8QDNe46RtgXC+FqWvSA/8AnDWWyhPXF38E+GlBYWEqLWgt6E7YeMQSZdsz4RFThCaPzJS9t4f0tjhNf4mWrlvMkkEdcfVeUoEU9Jxyv+ongoFRqoTNzBL+jYPFSVMHJo5cjiq16lKYwzD9euImlV59iPriazGWOtKXj74hs3R+HUI7vgOPFUiXbsMuoQIFt8Svh3MqCtJM+hPtGI5SHQOh+2J/wrwmQtYdLKPR9Icgd+x7YEugF5yfEAEEqppJQJltQtsQIvfYxhjNJpq0rTZYJH+4AqC2JggF/pu2FqBIcEJESlxyhvnJgJABn7nEjUVSALAlRh0gMAQ5OoQZMNMm7vjmzaiwt0JKzZLaSkAX1GBZhpMTAd9+0+VqBkqHKflZ3YubGXbrg1RYB0pBZJ5nEF5kmwZz3dsafA1gkHyh0xuAx06Ygx1Y/WKa5XFAUrZmTTpDpu4e0h5ZjG9/vGNss4VqcEtszzFgbW9C4gDC2ThwQlyPLILySJEmOva+Nc2s6H5k7FPzCN277Pb0wHFqWyedhs+tYVdRLPJDxBYO5wQZYMHTULgF2e4e+FaecI1alJBOopSllS/M5mAwnYv0wonOlpWpB/CaaiQ0bKthcjadULJvwGRSlucu0jURDkXYszMYuwe4NVoJ0gkQFdAJB3Krdb9PTDKeIJDBCU6ochJTYF9SYBkXHe+AkyNQTqTdgCoEkDa0Aw4JBG9utQxvRJSkkJktCQAQ97hiWL9bszPjJN2FxpBUZYkFiQkn8iLY8WoqtHWHJ0geYiAC5vbu4xlBQIKEgggEqkszkNJDggu1vYDDAFeJ8Cp1UrCmZQukAjUWI0loaPsN8c14pwBeWqSHSSwUPyjHU8vmwAwKw5JUDzM09RpFoHW+IjxVl9VBTJAUkEt0YvtZh+2z4DQTnVJP+smWZQL9AP42JjM6sxVcTiBUQqoEgxYk46D4UyyUAH9sc71E/bfLybsEOcXEgf8Ay/VS5KDp67YHQ4fNsdOqcRpBh8quwb3xG5jwyCvWFjT+Fv1G2Bh9Zf5Ik/T/AEE8A+EPjVNaxyJ2aCffHWstwxCAABbEX4QopTRASMTxON8ZclZjkqdHuBZjLJWGUHGI7NeJKSDpdz2x5S8TUjcthqfYpyfx54SNLPJ+GOWpKfUuCPrjnXiTJlCkgiZfH0b4wy1MilWWYp6pG7gN+WPnzxVnEmsWG7sDb7YVzuXEdR1yA8A4V8ZSAo6Uz/B746BwamimjSohlbCTqTILGHZwzORq7Yr/AIJBUoMlhLcupyJIBIjFpVQDElIUmQFFT2DlgGNwOgvgN3aRV2e1eIJKUuY+R0wZIBVEyR0291aPEAkaQdTkc6XaWhXexLbDd4fpqZzSBsxKZgxpYGLD/MYFUUQ0EtZJMidRgAO5J/gxVLFGXbD3o8ZawrmLMAQkalJadILHUxL+w6YyjVqqHwzpDy4gwb6XLi/e0Y2QpVpiJDEXgEAgbX6O5xsqkhKhqhjzEXAgOUiC0TvpvfAeCL6QX+zUIUHYMpyJnckQVNDGzSq5jAFVqsayLsDNldQj5WYF7uRg6qGtZKQtnYKlLh2Ew0MdLdC/UlHMgFLqID6k/NIYOoEEAu8mWYlhOI8dvkyOvInUqrppYBOlRBBSSAHADaSCGgRDx0LHplRAIplmiVCNnGsN9MNZkuxcKUC5I0soDZg3U9y/phdVZRPkIGwRSSUgbaSpKi3qfpbCOEZq0wUnsBTzqwUg6inYgMwgMqdnd3iBYS5l6THVdwWdJBGrcFnbf9A+PV5bSNSks9iUgaoBOzSFWOntcY2pJUDZelMq5XZKGlQS93dzZu+Ny/ZAZfTBLBpILBjsZAlr/rgf9ou+tt21O0WSSHaTc/qzaOYk8oJAsCDbYR9juQceVwAQ/KyhJLgm8uwi4dz0ZsSiCSaCQlKtTH8WouwtBkFy7E/NYYU4ihZSpBU5MJKyxDHSxcjSNJOx3nD1VMpCXjZxzOB5Z9BLP3aVuI1xSpqUQdJflB8p9GsH3AsMK+huyk5LwNUqU6ik8y0LkBmYPYkyTeIZuuJfhdNQSlmHrOA+DfEiqeY0u6FnSX6GPrjpWY8GIYrphiqSNvboMc/1cXKNo2emmoS2VHjaQcsp+lu+DeCc4FURSUshYALqBLhrO8kT0gdsbZvIEE0qgLMWOwPTEZwoGlS+IIVTVynrMg9mYbP7BsXp0pRcWbM2mmjsXhUkIIvhzxEVf21XQ76Da9tu+IPw5xtKgA4ch722u0l46gwcT9TMAjHVxuo0c3IvnZwTifimohZASfd39e+AJ8ZLE37YsX9QeBVfiFaCyNwHAJmXs5xGeBPBVWvVTUU6KTzsVDcA97YvUhXE6BUrKqcEoqqHSozPQFbP/wC0DHB+OUj8VThiT1eNiCLg3B3GPpzjOVRUpCkQNHRoYBm7X2xwHx9w1OXzBppACPlbb3374VL5WLy+NDXgBZTqQSJ9+09u2LgQEyQ0uyQ7MACWBhyGgAuol5bHOOC8R+GoNvu/7Wx0ajRJGtxIBBckk2cFgz32ZrkucF2mLR7LOCNBDNodyHkCY/xBL4MjMBKmCRDJeS0TzR0uzdsBTlyQzamsWBvd1P1Fuz9Xapoj5TL9GAD2Jb9yekCRiToAkOHfSADDBp6SYNoLztjysNJcquN7AdUnq/Wb9Z8Sou9xcg6R2eDdjE2OAprHUmJYu5kFnvuGeO1zGGf6AgxdSuXUkF1dXBDuSzEgA94vjejlEqDFSSP/AIkB4YKIAN7faQcpZstytdwWCrSWBB/JtzGE6ygBB0s2qGKi5klLvEQBG2E/gaHK/DgkyXdmdyQWaGIDO3e3pgCOD1CHd+6lT9nwv8ZSTyKK3AvqAPql9JOz7npJx4viFQHl0N/wG8nYb9sI7qqQOL8D1Srzc5VJuDCrCA0MGES8wwwdWbJcJdIOoSS5SWggcoLBoZzp64QoVmfUSC4GoOxcuDtpDPzE74HT5mDiW+V7iEpABAdiXmT9LpbWiDw4hSCmV1vKi4Ct2cxvBOD5fiIDmn5CJ3CtgFOOaCTuOYnCSsrpcp023CWukSDZng+trgYUH5nFwS4CQAHMzcsNnIljatKVrkwcdhlOhtXlcEBRSE8rhnB3EbWud4PxjnKfwiAHezKNw8l5JZrnE0tSX06g4UzgiQDBSSC4cbdB1bFP8aoLpmCAAxiAzBrAN64ZsdIreSqaagJaCD9MfRHh/jdKvSGhWpgHZKgH9SAMfNhXOOreAPFiU0wldV9gkIdmja3pirJ0OjpGYyqViQDigeKsh/bVPiJSfhqgs7B7k7QBHqOmOhoWSkfkP848pH/U0lLgiXnGONKVlyk0jn/g8ioqohEpAKg4AKS4bQxgSYFvfE3XztekCElwGZw/XfpbCniHLHJZ34wSE01iCA6S4ZQ6P2PYjdpxGmoNSWZUhrMemNTNONKSsryq9bMOFgaXkNEQcWjguXCQVAaRAAA2A+3o2BUsikardR6/ycOZoFGXK0liBqJYmBeB2GLUqRTnpLRB+NfEoy9Ip1hKiCzgkhg7sD7epxwXinETWXqJJIhzcjqfd/qMdC/q1xIKpUSkg/EksJYWm/ts2OXIE4ZGIYo1SCMdS4BxDVSS10iVCwuOZz3Hu3Q45VVDFhOL34Ozw+GoFUwwch+ofb1Y4JC4iqGku8qGkqYE3Im5i+7sxwAqAdKVOq1zzTIVqlwdj0DMMLVKASXBGqW6hyWZ25iSoz2cw2G/7gqSHGkkEqaGIkAsWdogS8xhkA9qAK5mPoWTYsdru8tfV1IxmjS8NqhyQbXZyzTfv9N6aBpOqtPLCqkiSAQGlLS4BO5eQPF5ZyQmSSQAgqcJ30pQ3Mz3AEn0xKJZpl1UyFBwioFaQks73cneJgn9BvUoAqaApgYjc7uP84DSVATzHSYBD6Qe4lxc7wA4ODrrCYUzP0N2cxp6BrS0tiVZBepRp2Cg77idpLC38OAVM1MVGHRkn7sX+uH6JKmd9LgEg6otAO1wIcMW3ZdaSC3Kd5K3mfxYPGuiXZqvLB/9IqS4JZ2unmdmPlAGq0ESBgGYKgoKB5yfKDqF48xVrggF7RfG1QmoOYlKSTypJhnTq1IEk9HDvaNWDKQEh1MEu5J0NEsVN+zk/RasliRzCrKNieY6nn0LgzeTJfu1lM2S+lISkEk6kqPK9j+EkH/bsxwVSkAQkaVBgpAe5UR8zIDJvu1rYVpUzqjW7AOCWFyoHUlIAjy9mc4Vph00MpzKV6npEC6SFguEuAzQRYO9sVTxvRHI2piHDu4GwmTieTqSQmAow0Go7kglnOqWBPRNmxW/FtTy9Q7juT/JcmL4CSSoMVRT1ebF28A56ohQCaCVB7kMXsJPSWDXPbFKWkv646p/SzKp0OipS+IZKDK0s4E2D37PhZdDI6XkM/qdDALSASl3YGz98M5XKkKJM4g+EZcZck6tVSquVG6jufQDFloGPc/njKo2yx6A18uKiVIWHSRP+OmID/ysuiT/AG9RkGfhrDgH/aoWHZji0U7euMqU49saK0LGbi/iQPD+BVNZXVUnSwZKXOr/AJEt9hL3xMU5pyztLW9u2CUhyjC2eqFFNZAcgEgdcMgTnKb2fOvimrzVaKv/AEqigkvYFRMdb279sVmkzy+LD4roKObqFSdOtRUPQ/xsKVeHpp03VciDafe+HchKI1hsCO5N/wBsSFCoU0yQbNiMJJMl/c4epB0KB6P9MFALx4V4z8UMo8zMDuxu8iGd2IvfE8plBLrCkgQSzvADsmekOTBcgxzHgea+HUBuxBY2LTOOo5fSqmgpJJWJEMQXsIkbgBiw6y6FAkO55SWUFEQAPVlJBI0gyCT3bBfgFIhGkEwxaTBY31Md0hzvLnZLvZTJ3u6dLkJOkMpwILmXZhqxoV8n+mUskvvqDqnVJJkAQOjwWxAhF5gBWlzY8rNBsXSRqvDMWdrNghLESC1wB0Ms45U2dUWDE7hWpKg5dEuGISGBlwzh4g2LAMzBamkp5nGlSiwSCNN93LlzuLJfpggJZOXkdFElRYEM5dtQs9598efFQWK0qUpg51rS7BvLTdIO0E4Wp5tSkJQpZKAp0upRI2CkgyAQWbVJIu84KiwAAl23+ChX3ecFENKmY5lHQ76tQSAWCSAoani5cbdQRPkqKtKHUR5lApCQZuRDM5PrbG1OukElWt2YfEWCWHlB0vpvHYj3Yo5qgUqAqCnUhkmpp/4sBf2BLR1xzpber0Hjs34Yknm16UkaajAEKAgalKOo2cQ7GL4j85XRqBSU1Ehk8ukqJJDulRC4BJYWdjg2XzhS7p5JJclrgDUqw2MNbbG9TL0ndRcqaw1HSJgmwEww6tL4EcrUm5BoQqEFKSog6gxKVud0kAmOh1EkMC7Yq3ihQjTPLcK1D6kzi61qjFiDpAsznqHTBSCly574qvivIqSEKVOp51FTjaSTYRBaIxfGamrCmUdQ2P8A1ixcB4mELSlnG6SopSYfnIYmzt9WxCV6bQ2BI1AhsO9jdHcUK+AkV660vo0opogJdjypHoB/Iu3CVE0wFeZg46Ezj5//APG69arS1QnUlogJBEnqWnHbOF8WTUzNRCC4QhL+pJ/RsUceLsd7ROZNbgemGSMKZFDe+HliMPjdoSXZpojCGfpqIDe+JDA6g3w7Ac38UeAxmUrJP+om35sMcY4pw9VOCQW6Kf6jb3x9L8YyxIJSWN3/AHxxPj/g6onn0xY+5J/Mtgxpdheyhp7YlshT1IVBsbYfp+GFsSHjtt+hGJTLcD+HS1rUA9hcqHX0xHNICi2VjhuVUVMxD74t/hziQZVJbsmNyCz/ACy5nYH0OJHgmRp6kwxj6YqvFVKo5qozgiooQDYzI6ScJhz+42h8mLgi8fBQQEgkJLEhWgqI0qICnCoHKTZXVi2NsxrFyQblWnT66gruxmx6YjMhW1o1gOknfYJILm+j6H0GJU0lwQ6QyQSlbgKV+JPmb5Ql4CxtbRZSGoBlCQVH5gjSxBMgqMOwgBp98KVU6ZGmIOoAqgqSNSWJYkbzIs5wVNR0yBJm6XBOq2nSCQCxkNvDkiqrE8qCdRAZLAwSQklwPO8kPq6ThgGlY6tSqYLhtWqFTLh2JLgiySYgbrLywJc/HfsmqxAgHlpkFwxd5w3UzQBO4jSlQYN0YgOm8GYBlpFmFUtR1JkyYVvP4TM9cSrCSiKRUNLMQrzMoOJPLdyziS1vXEf/AGDLKlaUglQDpgApbmSGBcXO83tiQTn6enVASbgpVMuT1kn2ceuPKnFdJPlSkCFEH0DAXABv22xzY3tF3GiOU5WEupkgkAgQCQDpSGSHezvO7nHqjrIQoBKSDpBUkHYgaUwQ7hx1HTG2ZrHXqC0qg2TIkMBpkBg2ovfaMATwlSkmpUWkIAJAWlpIJlikquZDGWd8F0ogZtWzqyQ4AphnUQpSi6mPmBO7gAbd8RviCmfhqQs61pL6g7ggsrzFyCZYflhtFZKFBwRTJABB1EBmUIYnfzEzZ4wbOtXNQpNM0yol0PyuWBWVAT5Yltt2WFtiU+2QOU4AivQC0+cRpu5G57YkeCf0/fnqiB13/hxBcC8RHJZhSVOUksQdmNz37d8dX4XxEL0qMhgUjabH2GDKTi/0zQqatEfT8GJ1BTMAYHpE/f64neF8HTRqKWkMVCT9P2xJJqhgP564KC2JWwchzLbYYd8R9LMgHDlKrGNEOipm72wNZ2xpUrfbAF5sAj+bYcUJVpuDiMzPDkqSoEQYw5VzwEfx8RnEM+UuIm30xXNpKx4p2Qma4ShJJAbZY2/n74oHi/iCVVBSS3J0xa+P+JRRpqJkqGxDjaQb+2OT0c69Ukh3l/tjPhhyuRdOXGkWrh2dZjYgQdi22IrIpNbM1QQ+pzeb/L7bYNkR8VCU2JN+ncHvgvDcnUo5kqAUUeVSm1AvNvmLD7DB9M0pNDeotxTJlWT+GkiQGLqltMklTMSAIkbP6nRVKEgJIMgqSGMTIUS8uS77OIvuuo2kVXD+ZSClTgsUuEMC7eXTD2JJbEUgtB0BTKBUkhh8NWrmASUlnEQ6VO8Fn6DSaMP9CK0On4aVgIv8RATqL9RNrQBd+mD5PUsl0J2AU7EAQxDXHUNuIvhXLpUkjUJUHDqJKiAW2AgAddi42dRXISJ0l4Yu2/cWhi4vthW2Okeop02YNBs34oDDqWBB3jpgRyiNlxazWhm0w1sEXmSUgEKW8MUgF2cukAhxDiTO2AVKRJLEgdNYE7xpicQITLZcEDQEAByFFQJUBuULMAMBDbuIwXLU0J0/FKdQkuS+oR5mYKdv+2wnlFkEWBJFgzPa+wtb/Jk5+mFsSSGYwlRJi8EMz3xgyK5aHSJSuhOkq+IUkeVIAQDIYmIkENs8dkK2YTUQ1R+WbpVAeWAhWwUHfV0Y4FWz5CgSkgEAizgPpDgCXSFhg8N0OEhmxTCiULFiEhgCBtLkl7szAlzGEWldBYtmMwpJFPVKZhSPMJBLykEaTZvscMVM+mtWClMFCdQcuYu3NYSXMXuAIqtmKhB1hn5QSY2JJH09iD6v8KpqFQlkhCVMVKNIAMQkFOouDrNwQ0kyMWVJx+hKt7KX4op6ayiJBkE7i036Ye4B4zXQSUu52f8An27YF4nOplXkhwVEM7gJKrhiJHXFYVBxoUbjTDdM6zwz+pAQllK1rKpfoIb67YuuQ48KyXHb7s2PnJNXFv8ADfipVJBBDhwfcWwkoUMnZ3LKVHck7/Zv8YkclWce+Ob8P8bUykAKDtYwenvvP+MWzhXFwU32H5YENMEkS+aqH4gDsBfC9Wu7noRhXOcRALveMVdXiwA6CWcvO4dQP2D4t7ECeL/EvwFpCVAFUt3SQ31B+w6Yq/iDx/rBCS5SsjsQAx+sn3xXfFvHRmKyij5TB9P8gYrNVTR74DipaGTa2P8AFONrqlybwz2fAcihy+EFKc4cylfTzfTD0lGkKnb2W/g1PSUBnc222t9sX/L5YVKC0Ac1x2IkF8cr4XxUnlc2Zh07HY2+mOh8F4rpSAFOwkPfuT1xxp3CVnUa5RIWr8WkooVTU4JDwEKBJI1zu19nF2wWhmVl2SQCkcpIUHB0qJUlgUdQSREGWFi4tkhmab00g1UAlA1NLQHHdunqMRdSsEHSlZSyRqFVISoESUAvLM3foWnpY8/KNr/Jy8mNwdA61TSonSU90OxBS5UkhmIc8pAN2e5Cqhp1ISXSshIKgkqLpJZzIkw8D0jG9TLajqCefUW1gsAgFJZCuV0kCYYADDPEa4q6lVGcslStWklgRIBAZklcEi/vqjPltCAsySuFBRUohllQdTBkgmCToYlIDzd76ozVRuV27ZgoD7snaXwvVyzJZ1K1J2ADKZyVJMiSLBL6dxY+UzSSgFRpkyHLPBYWI27DDWGgvEuNmkGCZIhLAJFhqNiZ94GFVBalha21O4Cf/TUepnYEz0vjVaEo5nU+wcbHq8xqLxtgmQqiopJVpITJDNvuoeWC7O/Zi+OLHIyxSbdIIk/BJCizglgN50sL7fc9WwirMOyio78odnm5ZngOw3nYB7iSFBIUV6l6iSwtDAsPKATaLts5haKRqCWl35gSJCbB+uoDsBGHxSqTbFqpNWOUstyuSSVEEFik33HRm7F+2AZiglXNCzpkB2IJYSVE9XMRscOKUkKKSgAGSzE6rSrzHmNiTYsA7hXN1CwYpQ7nQkHygGNw92D9YfEeSXK0yNbtMjeNZIrSpCXVpLvdmcEDs4Mt8uKXXpMS998XipUkAXSkaQ5BcgFkbJOt/SzHaK4rwRa6aqyUnlLLj6K/T2xox5a0w1fRVwnFq4Lw5Kqb9pxV2nF08KUmpku4P2wfUP4l+BfIrfG8maCwoGCfoROJHhXj+pRYXG77408YVASmOuKuW2w+J8oqxMq4ydFuz3j2pUs/+Z/cfTEHU4kuoQ5PT6nEek9sbkK9MWlZO8OymrAuIZAg2xNcByRShO5I/PDXHMoGKtgBHp/BjnxzVlo3SxXjspDYOlIKVemMqJdXbE7w7w+pVBVRjJASwvIck7J7mLB5x0nJJHOIDh2b0qY+j98XPhJW40h7bdug7d9sVjinCigm3RxIcdCL+uOpf0+y6Ph0qq2BSGM3IIOMOeCfRsw5a7JLg1Ux3Fx/1ibz3BU5hL6QKg8q2D+hJEhuuJjJ8NpPrSkTJ98TVCmlmAwuH0sou7Fy5lLwcXp5QpWUKDMrnSpMIbkBBBcEp7uzeZ2wemV6Qzl7h2FilwpuadMmbli8XT+oXAh8L+4BINMgkB2KXALt069y8YpCa0EuocyQUsCxZJLJ/CbW+r41SlkjJfRl2BqZsatA+IFONLFRlhATsYHM/l9ca1QSSeUdilII9QopP1Ax5ma/MSogn8QB9iJsHYj0bGn/AIcFSsnUbj4y0t2bQW+pxZzaYNpgs8TL8yTzJTB1BTrAsRIvsRvGGqdWn8VXw0rRRAAZR0k21MSXi7MbKu2D8Pzq6QIK08qCBqUkWswVClB2HQO7hsAr1kgaiVLJbmME6uVjLWdmgOemOc5V4Hc+NntEpdkDUCksoJhKQ9oYkif1thOtWSknTypeYHmgJZ32Nw7bPjz+2fzk35wTI/8AaReGYYZzmnl0oZTcynEgFwlKQZMiW6NfFTS8MR9aEqtZI1LdWlRgCA4Z7bN/DgHEFDlUFggiEzASWJm4d2643zRK20swlQBBUktIUL2Te3c3wvmKelIKQ5KSAGgA7MNxLdy+LIw0XRjrYstI/D8rnbmEP0A29fbFh8OKasqiGKKlP4nMUuSZLJBdhaXLgzGEf7HS4phw5Cjyy1gA5a25uroMSHBMgBUT8OkEkqhaQ7JUlRabdxMjAm1TQ8fzK9xzwqg1D8N07t/LYNw7IqQkJAxeM3w5ruRhehwRVQwk4ze9JrizoKEF8kULxLwomlqZ9JcxsYxUvg47hx7wsBw7MFYIITqDX5CFfpjkJy/1/X1/lsdTBahswZWnN0R6aFtvyxstHMQJ2f8Am2JTToIZlRLuB6eoP54RqocuBp6e/wDHxZZXRaeA1gEAH0+n/WHuMDXTZPQYh/D6NVMxIJxPZWibdbjqO37Y5UnwytnUiuWKiv8AAfClWvUAZkvJjFt8VIND4NKgAQmm8sXBJ1dPW/oHxYeEZcJAAF8JeOeG6jSWlIUopUja3m+aInGj3/ce+jnZcahFlLOWUdR0uti8PpDBz2JDT3uIwtXzNTL0wiktSSFuqQoFR6R0AG9vrZMzSISAV8qQda2Ll3BUFAhRlhDg9hAUPC6hrCiEaqh31CVMVNdwSkgh5c42KEWtFMJUXPwd45QaYFarTSpuZyzHrOLjwzxHTrHVTUFIkahZwWLdccBzfBwxJSQXknt/tPfv7YPkc1maIAp1VhAbSkHlmWiO3bCq46LWkzvfHeMUU5eoKiwApKk3adJLA7HHM8tVJ0gDlS8hhphiAUxF3YbXk4iMtmaj6VnUSyw5aSWLwWMO7dbg4dq19JMhCiQAClgHl9b2u4D+g3M7l46KqSD5XI6lv8JKyFHUABzOC5gvqDuL9wQ+JBWWYkJSsgEgEU1GAWuA30wkcmqnsVhB1K0slWzjzBnlNzaZfEvleNZdaAo0lkmT/pKd9wSCASDBIAcgnFcpKX5KwSv6K1nMvpOgs4JVvuHkPaC3obuANswoqVTCAjSUglKgWCnUA3QEaS27i2C8QXqBQJVclmfSAfK7CxMki0DCdGulLqGotYlIBiDYln6z6RgSTcbfZZLoYUkK02ASAxAJknlKQVQBMNLbOwXTkdJZwoabOXUzm3mYx9e+N+E5kkF/9oh9d2EsGBAbs774apZQB3SCFkkhOlz3kMqSZ3n2zuFAUdJ0eLyiTTLAoKwdiqTpYMlgU8xvuTd8KZjIgJQhyfMbAEDYH/7RtYuzCVz1UFyFO6gSCGKYZhsyoLMLA74XyubsAvU0lLASSRHR/N274kZP7GTivIKjlJTrDT95knc/SQL72n+n1BIzKnvoVpfd1gH8tuvpisrgqAdRYqKWdo6t17C9urXh/jgyyviqId2WB+HoBtYGzQ2LIKpKTDNqjq9ThlNUlAfGtDIJR5Q2FuB8ZTmKCKqXAW7A3DFv0wzla7pnYqH/AMVEfpjb7cLtIr5SqhXjeQFXL1aZ+dCk/UEY+dUJIBgEvc7R1E+1sd18S+LaWWRUCyNfyo3IVYt+F4fHE1HqBquSe5e3ocLk6oMeyOzJLsw2m9o/XASmCdIZm6sXcEdDt9cSOZypbUCdn9WDhx7YUWILRcs7+w/fFC10X6ZM+Ek6kqAG/wBXGLXR4cp3YGf1xXvAeWq1qqqaZATqa7BwPVpGOh0uGVXA083RuzY5+aMvcNmOaUKN8hSgAhvq+FPGuTK6CGDhKw/odwfUDE7kuBVSoahoBDd+uGeI+H1lBQnSX62I3B9sW4sc+6M2SUXqzm+UVUQAUr1swAYakhUkJ206nDffAqVP4S01BzFNTmCieYEqZLwXJURqJgENtgqqOlZSkq5YDJH4iVcz9XgvdVhgmdqrKgnUSAkoBfUA55lOm6gWlnLGbY2ptNqJloAvhqSpaafMNJUlJLlA2CtLtZntBbAKOSpqSXJCgU6dvuojcR1btg4yxC1KSpYVpAGkh55iFgPrTD3SbsQIxICilVBSQkpkQDpUNJcMR3Ab0w77TJsjqKAwULDmDagokpAIcgEAiBG25dhZjKhA8iggmS+kM2ohN2ZRlpDehw1mMoQw1KlBSkwClzKVsGPVoYg9Y3ytddOmulVPxEofQgukgkFx8VMlIBJncp2fBlLVxBsCM8U+RIKzYnUpJGkjSXnUTpkn5WYu2NkZwADSwDCBUIAJDkAOGl9sEyayFqKRocApCvhkpUsApZelwDEszKYhi+GaVasQDqUHnlSAlzJIDQ5n3w1J9kIzMVwVkhMAWEqZ2u9md23UJxrQofESpLsQCWLBzAYEzHc/KesygSndJJIJIKm2gkJTBBlnYMxwBFPQD/pyWlgSlLlyA4Iez/nLVe4ktDO/Btw7hiaKVKURrMI1KYCHc3cl3YAlpwnmlFelLuAA55Qz+azWJYh9sOZqrUgIWpIBKSGcpT8rpO7MPceyPEVCmEzrWoOC7tOmWhbAfVncRjPBuctlcLt2GzmVUCNZCmAWSJPlsC14Dv8AqMBo09JKmvBYMypN7XS8WJ98E4dQUp1QVu7sOoYBwWAnoeXocNLzC9QSGLEBgEMptUJ7uDMmSPRXDv7LFGkR1TiRCkBSWMp1EB4cEOW3a4xmay4WHCBDOz3BMTBi4bbDleRzoKCFOyr6i95vqALvcYUq1ZZRZiwLKdLEMSWHR2En6jDYm9JCxTQ7wvxDWylPQghSLsYIL7Gf4MOI/qTXTpajqBKnBLblUECWD9LYrtdDFRUxO1wYsZ7DcWwnUpbqdtnJae2zjvGNiRYwnFuNLzVU1qkPASDYCzfzrhA09TMJPT6TthkZZyIYiPWTfvP0a98b0aBCwoaVAk8xDi43viVeyICKYSpoJHVm7Tt+hwtUoiSQHIdv2/m+JReX0iSAliVWPaDdmFuzuXYCVmgEs+p5LdNiHnS0+2F4jWSv9LcyKOcWDBqU+V4sQW+n5Y7JTzCSRYk7+xP6Y4zwvJU1GC6nuHcM0j8J9OhlsSHDuL1stXSDUXVQCSUqlnDPqIdmJi18RWgNJnYV1ofuMRXinj39tQFQB3UEXAYqdjPQjFQ4j/UxKQU0qalHTvDElrn9sQWb8RVswl6hdGtwkCUFj55kKDsdmN8XcqK1AMaY1KaQQLn5up6yPuO+NFZpyCdSValHXzhSQyGSNpOoukl3IZpxtRNMkBRPZX/HZybEbSMGo+HKlWsyBywV1FeUMxQpDCSqbF+V3G6xXkLYonJrWg1Ah6djuxu5IHRX/wBvXGUK6ngOSlmHQfh30kbPLPi753Kpo5NaUmUoMgy6mcmXP5tihVMsEkHU8SAWYEHciA8HBlGgRdhamY0hTgJZQVdyP+PVgAfQnvj3LqpPKkgkebY6m8oPlUZ3D9MI8QSXYpL3LlzEhwLQb+lpxhyahocEHlIAYj1JZibFnINsVuCfQ39JD4IJdGgpclinYfhYyZlx1l4wlVWx8o9gv68hA+gwxSzakFwgEH5GgHYwzQZaNvRWtXQpRUo6SS5DWw6YKJbL5gNrhlQLA7X6AN1ht2BxorOhKSCoEqHMw3hI0guzs/zbe3uMxzIXRU5OzTMZ5BQpOiVcqiLGZDkwdnix64is7wwJI0U1KKnZh0vAtYyT9WxmMxqguMtFl3oa4YgsdAUKgulRu4dgAHZ4uDI642FEJSxJLhKruSTMdHs7WHfGYzBW5gS+RrnK5KpIDuQnS8m0C0xPrjXNV2pjRodh8wB1Mx5TLyLM3UvjMZixwSVotWyPWlY//sAnqQJiIADXcW69MP5VCdLBSVJeS1tySIJfS7EfTHuMwJfiSj3MUkFJUJZmEgzzKnseo6QMIGoQkaQXEnpOzbCCNt+uMxmGj9Eo8IdJBSZAIAs1g57s8nZ++B08qlTagSSRPLGw0vKekXt0f3GYcCG+EUEJzBVWWsg01WcKCmAQ5STEPIYaBsMApZmpUABU/mBVC5CnhQhrH3tjMZh6AywcA4dTrrVSUdKiIWGYli6dJPKA6SAJZ+mFuN0k0666SFOwDsBBYOGZhPu/cDHmMxHFVYLpiPxlpIR8Mm+wu+4H/Uj3mOB8cVTDoUFIUz0zCXYPGxcttY4zGYRB/RKcW4gpdLVTdKVDnDhQCgbv07Yq9fNBydTu+0RYlMkj7tjMZh5sWIxl0IFNK0sC8JDsd1JBLn8wAz9tlZgykqJDOUgnSQqHaH7+ljjMZiuO1saqPH0UTLCS5FyPWQT+uFKNYqDlYHYiYLTy4zGYbpEP/9k="/>
          <p:cNvSpPr>
            <a:spLocks noChangeAspect="1" noChangeArrowheads="1"/>
          </p:cNvSpPr>
          <p:nvPr/>
        </p:nvSpPr>
        <p:spPr bwMode="auto">
          <a:xfrm>
            <a:off x="74613" y="-739775"/>
            <a:ext cx="1209675" cy="14763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2" name="AutoShape 8" descr="data:image/jpg;base64,/9j/4AAQSkZJRgABAQAAAQABAAD/2wCEAAkGBhQSERUUExQWFRUWGBwaGBcYGBoZGhcaGBscGBocFxgaICYgGBojHBocHy8gIycpLCwtGB4xNTAqNSYrLCkBCQoKDgwOGg8PGiwkHyQsLCwsLCwsLCwsLCwsLCwsLCwsLCwsLCwsLCwsLCwsLCksLCwsLCwsLCwsLCwsLCwsLP/AABEIAPgAywMBIgACEQEDEQH/xAAcAAACAgMBAQAAAAAAAAAAAAADBAUGAAIHAQj/xAA9EAABAwIEBAQEBQMEAAcBAAABAhEhAzEABBJBBSJRYQYycYETQpGhUrHB0fAHFOEjYnLxFRZDgpKisjP/xAAZAQACAwEAAAAAAAAAAAAAAAABAgADBAX/xAAmEQACAgICAQQDAAMAAAAAAAAAAQIRAyESMUEEEyJRMmFxgaHR/9oADAMBAAIRAxEAPwA6aXMHCVkBI1BQUzGGJ7k33btglPOhSqmnWVEhIJ1M4l3IYSJZ/pjamoUk+RZJmSlRJkybH07YynXemEoSVByQCEyQQJMAs/Ri2OC060ZmrWg9Kk7ASohwHKuaS4tL9TtvjzL5NVTWdIpMAovuFEhgRINza6hIOEkoWisDqAYRpJYjo4EWeQQWNrgtXNqWTqWEJJIT8xUflgWFz7Dq2A4V+RONB62XASoqUnl5gksHFklKd+jzd9mwFVAh+XnDAhSTyqLOxgQxE9sC4cSpZca0gmWhSkqCtTqEAwCCYGJCtmDVWpRckly6nS5cskBgRsLbTD4FJLYBSnSGoEDSsHUYDvKC2xFi3Z8e5SrzOSQ4OolIkq9+hLhvfGtevpBQSAKgLLDJYyIlkj5W79cbhSVCSG37kvcev/5OJtdBUWLjiAQAjUSkHWBpV5jvolvr9sNZXP6iUqSEqUSXUCWcggCQxt9MR+b8RUkuIUsszpcPcj/cNsQGc49X1dUb6YZ922xsxYJzVvRZCP2XFCwlQdr/ACv5e4Dh3eO18CXRJUkOWk6XFm7szCG7YgspxNYuSAd/xAdffE2nMqNMqFMVAJU3mSBLsZbq3vhp+in4ZOGwuVrEeWztLcjB52LzMWIxlUM9yVQWLNJgAOwl4m2IWpx4ueRu1u+C5XxIkjSQ1mI29HtimfpciWgPHSJHLAM/mYmwi0iwcDYRfBaeVQnlcAMkq7gFrCGJfbCyc0yIB0m7EO+xEAe3rdsb0lkKKk6bDmH1CSIOoD6ehxletMRutHoo6QUggAEpDfdtsHRoKVaQTphiLvdhB7YWCQUAagHMABg5J6Tt9se5dYBUH1NJkwXt1cEfxsL5sK+wmYXIdyDDsHuY6tDueu2DZmiFWSY7lupdpIPbHoyyWGklVg8OCkd/m9euNa2VEyUu0jzEmdIBBjcz9L4emHiBzOWKCANSmYMDMN6uOvqMbio6SkpZjBdLAAkWd4IkjfG1GkSl1J8okk2lnBNm9OkdBZokFkkyxEsCogR3AOxF/pgojiaorJIAewZ3DX3Mbl26Y3FMlRV1i7k726MftgNKsspJWD9uwAHY3D9bYMmSNWkW9SztqJ8wP6zhdWKZXVbTe5JhPUbdXxsaivmoh92WWx4tYVqCVS/V/wD3EO4DOP8ArHgrKAAAeBOk9O0YN0yNGld/gDRrY2bTcFinm1ASWe8RGBZNRUQjQzW1MeVKTBIYKUSw+vXDSlwaaAnUkunUwCodTA8qSCSQGdou+NEpWFJSdDaRrLnUHglKibm7jv1jXJRUf+lj62OjhoIAW5Ki+vvsHJs/V/2DnA6jqEhQIBBEkFzcadusHrjSvmykagoqSRzeW+xD7n6Y3p8R1kll7Ak6TPmL3gGJaRtilS1bRIvVsUy9BSVgEsmCRpAAHRgOm5I392s1lyrQCAU6R/x6DS4Bdxu0e+NFv8TygB3d2B2O7Eh9+nphLiniJFKlpQOd7akqYEud/wBNzgrFy6JxTMzmcUgkqQGEFt267RM4rvFvEKlJI29H/LEZxTi6lGVMPr/gYhM7n3+b9Hx0seFQSssrVGIzgNQEkgv1genQ4mMpnSpRa36MH+5+2KqajqGJHI5vSo9x+WNAxaaecUWuMXXw5mxSWyktqAtAVMFjY3BAiQRBxz/gv+pVSLOfwk//AJnHaOD8PpEIGkKCTvcHsTII6Rv6YZAZVfGPCEOlhpu//E8yY6ByPbHP89k10wVJc9f3x3Hxf4eTUSheq0HuP3/m2KR4h4TDoFkh/wDakBhq21Fnbvh0lLQG2ipcC46osjvL7PdsW8hgAm6hAM8oazemw3OKBm8uEupIm5D3tiZ4T4iAABEdjbGH1Hp+S0I0mWFITJWkaUtqOqO/KRZ+sx7EtVVggJ1EsySzgNAIBDjVLPeG2zK5tFQc3Mm4ClG4OzC7EsdjhwZct5ACTJuSkhiFEyIPY/THLnBx0yvijWjllJDKQQQNi7mTLmLN23bGqtLcrguTukueup5gyMMJqMmQoRu/sBZ0z/JxsmXKlaQGGlgNG4DQCHcd2wEtaGSaWhYUwkhSgok2uPrdx+wx4JUxUBI3T06A9Pz7HBlaSmGDdXcx0h/+8LJySeYtch2EAESA4YR2++D0M00e1rs5Qo2KiSHuG2V3H/ePKdFOnUon0cABvw9mD+0m2MGXISGSmDyh3ZgFbfz88FNQuwUQQZdLkpNgzwWHT2wteSumCqDWNKkkxItYcrnodWCHIvP9ukv1CQfu5xpVXylhqKpcFi/RnLR+WFM0mmFkE1QRBAkBovqD/TES+gVsazderIBVpU4JLAq3B1ByTtb3l8InIP5nXpi7H3ZLgCCQ/SQ8FXxBXMoJYOBqKpSWe3Tad3nDYPxEgggu+l3TqeHBbpv1xshkUdOJbGVdgP7RYDBYGgwSSU7+UGzMS98EXkwqm/xCKkaiDCjBEvBYNB3N9hoyiEsaigpT/OqOUbanIjqXtaMAzpkiKWkHTPKZdgAHY9O2EcnKVRX+g8W9kJ4mzoS4KSVFiSl2DgdZFv8AvFSqZ0vDj8/c7Yd8R8eUtRSSpktpc79w1hiHy6yVqJTN8dHFDjGhkqN827Xn1xDVFF8SecqFRYfvhI0mUEweuLBqNMvSJMYmcvRNkj9z7YVQgmBHphgBSd2/P3xP4FE7kOCVqgLKQ42Kg/0xZ/Cf9Q6mXX8GuNTcvMZDWD/bs3fFM4fxVKSCVMoH3+u+FuJcSFWpqFxv1xRjnNzcZIunCHBOLPpVfGaVTK/GBemzn9vrjlXifxPrSaaCwJdTbn26W9sO/wB/8PgSXOnUsgbOIOKd4XroXXJqAG5AP86Ytlk4LkypQ5OhKspv84jsoQFEHmTsY/O+LH41r/EIKUABI2/XFOoVefcYeOTnFSFlDi2i3ZPOlBGlSp2iPpOLpklrUjUCsq0s/KGtd723bHMhmbM3Xpi8eHuKpKBDmJ1H7i3WfSYxm9Tj5bRW42WBBSVGCCHDsOhvtcfXBF0iQ58jEgFnLAvp+pMfiOF0cSg6UkvBm3S+28/TG+XzCVOPm2cszF2Bd+1j98c5Rd0xkvDN6IY2kuQqSUzdySdxv2YYxZawLK62Ja8YXqVFaiFkAsCGnXqcgWGlwLXkvjT4hKZU0u1nDF/SxxGmF2b5hBD6SNJuyiDZvMHMdgPXBTQ1hiZMwynJ6m4LG2wOB5V1OUkAPO9i/SIjGysy5KX1EAW2kQ4beWvgtUv2Ro1ztREMg2kIKQXBv6sfuO+NV0C8Co3YOO++CVmBbTKzqSe4Au4ZI6QZfthdm3pjsbh/bAbbeytJpiqq9NSgdMu5dJTO5EADZsHOaJDgalHdIZglplmjrMdsaZhiYDBwzn0nUzXewFrG2NKtHU4dQHYggtc2BTyiIeR6nqZMXNfsaUbRoZIdKg9yppuL+9tmwjxtkILW9rSwPS3QO2JGrWLeYEE7kmJguDun3cXIfAuMHWkgja2n282oEwA+8NiY4SjFJoKVKjledUZIiffC9KoXYGevbEjxrKaVG/8APywjQLuB2xathCrXoEz1L4WFUSRc4NmEWHXD9Xg/wEp1eYhz2fC2lKixJuInllK6egt9cN5OkpagIP8ANg41YyjgaKU4btAS+xvN8Nkgpj8QDNe46RtgXC+FqWvSA/8AnDWWyhPXF38E+GlBYWEqLWgt6E7YeMQSZdsz4RFThCaPzJS9t4f0tjhNf4mWrlvMkkEdcfVeUoEU9Jxyv+ongoFRqoTNzBL+jYPFSVMHJo5cjiq16lKYwzD9euImlV59iPriazGWOtKXj74hs3R+HUI7vgOPFUiXbsMuoQIFt8Svh3MqCtJM+hPtGI5SHQOh+2J/wrwmQtYdLKPR9Icgd+x7YEugF5yfEAEEqppJQJltQtsQIvfYxhjNJpq0rTZYJH+4AqC2JggF/pu2FqBIcEJESlxyhvnJgJABn7nEjUVSALAlRh0gMAQ5OoQZMNMm7vjmzaiwt0JKzZLaSkAX1GBZhpMTAd9+0+VqBkqHKflZ3YubGXbrg1RYB0pBZJ5nEF5kmwZz3dsafA1gkHyh0xuAx06Ygx1Y/WKa5XFAUrZmTTpDpu4e0h5ZjG9/vGNss4VqcEtszzFgbW9C4gDC2ThwQlyPLILySJEmOva+Nc2s6H5k7FPzCN277Pb0wHFqWyedhs+tYVdRLPJDxBYO5wQZYMHTULgF2e4e+FaecI1alJBOopSllS/M5mAwnYv0wonOlpWpB/CaaiQ0bKthcjadULJvwGRSlucu0jURDkXYszMYuwe4NVoJ0gkQFdAJB3Krdb9PTDKeIJDBCU6ochJTYF9SYBkXHe+AkyNQTqTdgCoEkDa0Aw4JBG9utQxvRJSkkJktCQAQ97hiWL9bszPjJN2FxpBUZYkFiQkn8iLY8WoqtHWHJ0geYiAC5vbu4xlBQIKEgggEqkszkNJDggu1vYDDAFeJ8Cp1UrCmZQukAjUWI0loaPsN8c14pwBeWqSHSSwUPyjHU8vmwAwKw5JUDzM09RpFoHW+IjxVl9VBTJAUkEt0YvtZh+2z4DQTnVJP+smWZQL9AP42JjM6sxVcTiBUQqoEgxYk46D4UyyUAH9sc71E/bfLybsEOcXEgf8Ay/VS5KDp67YHQ4fNsdOqcRpBh8quwb3xG5jwyCvWFjT+Fv1G2Bh9Zf5Ik/T/AEE8A+EPjVNaxyJ2aCffHWstwxCAABbEX4QopTRASMTxON8ZclZjkqdHuBZjLJWGUHGI7NeJKSDpdz2x5S8TUjcthqfYpyfx54SNLPJ+GOWpKfUuCPrjnXiTJlCkgiZfH0b4wy1MilWWYp6pG7gN+WPnzxVnEmsWG7sDb7YVzuXEdR1yA8A4V8ZSAo6Uz/B746BwamimjSohlbCTqTILGHZwzORq7Yr/AIJBUoMlhLcupyJIBIjFpVQDElIUmQFFT2DlgGNwOgvgN3aRV2e1eIJKUuY+R0wZIBVEyR0291aPEAkaQdTkc6XaWhXexLbDd4fpqZzSBsxKZgxpYGLD/MYFUUQ0EtZJMidRgAO5J/gxVLFGXbD3o8ZawrmLMAQkalJadILHUxL+w6YyjVqqHwzpDy4gwb6XLi/e0Y2QpVpiJDEXgEAgbX6O5xsqkhKhqhjzEXAgOUiC0TvpvfAeCL6QX+zUIUHYMpyJnckQVNDGzSq5jAFVqsayLsDNldQj5WYF7uRg6qGtZKQtnYKlLh2Ew0MdLdC/UlHMgFLqID6k/NIYOoEEAu8mWYlhOI8dvkyOvInUqrppYBOlRBBSSAHADaSCGgRDx0LHplRAIplmiVCNnGsN9MNZkuxcKUC5I0soDZg3U9y/phdVZRPkIGwRSSUgbaSpKi3qfpbCOEZq0wUnsBTzqwUg6inYgMwgMqdnd3iBYS5l6THVdwWdJBGrcFnbf9A+PV5bSNSks9iUgaoBOzSFWOntcY2pJUDZelMq5XZKGlQS93dzZu+Ny/ZAZfTBLBpILBjsZAlr/rgf9ou+tt21O0WSSHaTc/qzaOYk8oJAsCDbYR9juQceVwAQ/KyhJLgm8uwi4dz0ZsSiCSaCQlKtTH8WouwtBkFy7E/NYYU4ihZSpBU5MJKyxDHSxcjSNJOx3nD1VMpCXjZxzOB5Z9BLP3aVuI1xSpqUQdJflB8p9GsH3AsMK+huyk5LwNUqU6ik8y0LkBmYPYkyTeIZuuJfhdNQSlmHrOA+DfEiqeY0u6FnSX6GPrjpWY8GIYrphiqSNvboMc/1cXKNo2emmoS2VHjaQcsp+lu+DeCc4FURSUshYALqBLhrO8kT0gdsbZvIEE0qgLMWOwPTEZwoGlS+IIVTVynrMg9mYbP7BsXp0pRcWbM2mmjsXhUkIIvhzxEVf21XQ76Da9tu+IPw5xtKgA4ch722u0l46gwcT9TMAjHVxuo0c3IvnZwTifimohZASfd39e+AJ8ZLE37YsX9QeBVfiFaCyNwHAJmXs5xGeBPBVWvVTUU6KTzsVDcA97YvUhXE6BUrKqcEoqqHSozPQFbP/wC0DHB+OUj8VThiT1eNiCLg3B3GPpzjOVRUpCkQNHRoYBm7X2xwHx9w1OXzBppACPlbb3374VL5WLy+NDXgBZTqQSJ9+09u2LgQEyQ0uyQ7MACWBhyGgAuol5bHOOC8R+GoNvu/7Wx0ajRJGtxIBBckk2cFgz32ZrkucF2mLR7LOCNBDNodyHkCY/xBL4MjMBKmCRDJeS0TzR0uzdsBTlyQzamsWBvd1P1Fuz9Xapoj5TL9GAD2Jb9yekCRiToAkOHfSADDBp6SYNoLztjysNJcquN7AdUnq/Wb9Z8Sou9xcg6R2eDdjE2OAprHUmJYu5kFnvuGeO1zGGf6AgxdSuXUkF1dXBDuSzEgA94vjejlEqDFSSP/AIkB4YKIAN7faQcpZstytdwWCrSWBB/JtzGE6ygBB0s2qGKi5klLvEQBG2E/gaHK/DgkyXdmdyQWaGIDO3e3pgCOD1CHd+6lT9nwv8ZSTyKK3AvqAPql9JOz7npJx4viFQHl0N/wG8nYb9sI7qqQOL8D1Srzc5VJuDCrCA0MGES8wwwdWbJcJdIOoSS5SWggcoLBoZzp64QoVmfUSC4GoOxcuDtpDPzE74HT5mDiW+V7iEpABAdiXmT9LpbWiDw4hSCmV1vKi4Ct2cxvBOD5fiIDmn5CJ3CtgFOOaCTuOYnCSsrpcp023CWukSDZng+trgYUH5nFwS4CQAHMzcsNnIljatKVrkwcdhlOhtXlcEBRSE8rhnB3EbWud4PxjnKfwiAHezKNw8l5JZrnE0tSX06g4UzgiQDBSSC4cbdB1bFP8aoLpmCAAxiAzBrAN64ZsdIreSqaagJaCD9MfRHh/jdKvSGhWpgHZKgH9SAMfNhXOOreAPFiU0wldV9gkIdmja3pirJ0OjpGYyqViQDigeKsh/bVPiJSfhqgs7B7k7QBHqOmOhoWSkfkP848pH/U0lLgiXnGONKVlyk0jn/g8ioqohEpAKg4AKS4bQxgSYFvfE3XztekCElwGZw/XfpbCniHLHJZ34wSE01iCA6S4ZQ6P2PYjdpxGmoNSWZUhrMemNTNONKSsryq9bMOFgaXkNEQcWjguXCQVAaRAAA2A+3o2BUsikardR6/ycOZoFGXK0liBqJYmBeB2GLUqRTnpLRB+NfEoy9Ip1hKiCzgkhg7sD7epxwXinETWXqJJIhzcjqfd/qMdC/q1xIKpUSkg/EksJYWm/ts2OXIE4ZGIYo1SCMdS4BxDVSS10iVCwuOZz3Hu3Q45VVDFhOL34Ozw+GoFUwwch+ofb1Y4JC4iqGku8qGkqYE3Im5i+7sxwAqAdKVOq1zzTIVqlwdj0DMMLVKASXBGqW6hyWZ25iSoz2cw2G/7gqSHGkkEqaGIkAsWdogS8xhkA9qAK5mPoWTYsdru8tfV1IxmjS8NqhyQbXZyzTfv9N6aBpOqtPLCqkiSAQGlLS4BO5eQPF5ZyQmSSQAgqcJ30pQ3Mz3AEn0xKJZpl1UyFBwioFaQks73cneJgn9BvUoAqaApgYjc7uP84DSVATzHSYBD6Qe4lxc7wA4ODrrCYUzP0N2cxp6BrS0tiVZBepRp2Cg77idpLC38OAVM1MVGHRkn7sX+uH6JKmd9LgEg6otAO1wIcMW3ZdaSC3Kd5K3mfxYPGuiXZqvLB/9IqS4JZ2unmdmPlAGq0ESBgGYKgoKB5yfKDqF48xVrggF7RfG1QmoOYlKSTypJhnTq1IEk9HDvaNWDKQEh1MEu5J0NEsVN+zk/RasliRzCrKNieY6nn0LgzeTJfu1lM2S+lISkEk6kqPK9j+EkH/bsxwVSkAQkaVBgpAe5UR8zIDJvu1rYVpUzqjW7AOCWFyoHUlIAjy9mc4Vph00MpzKV6npEC6SFguEuAzQRYO9sVTxvRHI2piHDu4GwmTieTqSQmAow0Go7kglnOqWBPRNmxW/FtTy9Q7juT/JcmL4CSSoMVRT1ebF28A56ohQCaCVB7kMXsJPSWDXPbFKWkv646p/SzKp0OipS+IZKDK0s4E2D37PhZdDI6XkM/qdDALSASl3YGz98M5XKkKJM4g+EZcZck6tVSquVG6jufQDFloGPc/njKo2yx6A18uKiVIWHSRP+OmID/ysuiT/AG9RkGfhrDgH/aoWHZji0U7euMqU49saK0LGbi/iQPD+BVNZXVUnSwZKXOr/AJEt9hL3xMU5pyztLW9u2CUhyjC2eqFFNZAcgEgdcMgTnKb2fOvimrzVaKv/AEqigkvYFRMdb279sVmkzy+LD4roKObqFSdOtRUPQ/xsKVeHpp03VciDafe+HchKI1hsCO5N/wBsSFCoU0yQbNiMJJMl/c4epB0KB6P9MFALx4V4z8UMo8zMDuxu8iGd2IvfE8plBLrCkgQSzvADsmekOTBcgxzHgea+HUBuxBY2LTOOo5fSqmgpJJWJEMQXsIkbgBiw6y6FAkO55SWUFEQAPVlJBI0gyCT3bBfgFIhGkEwxaTBY31Md0hzvLnZLvZTJ3u6dLkJOkMpwILmXZhqxoV8n+mUskvvqDqnVJJkAQOjwWxAhF5gBWlzY8rNBsXSRqvDMWdrNghLESC1wB0Ms45U2dUWDE7hWpKg5dEuGISGBlwzh4g2LAMzBamkp5nGlSiwSCNN93LlzuLJfpggJZOXkdFElRYEM5dtQs9598efFQWK0qUpg51rS7BvLTdIO0E4Wp5tSkJQpZKAp0upRI2CkgyAQWbVJIu84KiwAAl23+ChX3ecFENKmY5lHQ76tQSAWCSAoani5cbdQRPkqKtKHUR5lApCQZuRDM5PrbG1OukElWt2YfEWCWHlB0vpvHYj3Yo5qgUqAqCnUhkmpp/4sBf2BLR1xzpber0Hjs34Yknm16UkaajAEKAgalKOo2cQ7GL4j85XRqBSU1Ehk8ukqJJDulRC4BJYWdjg2XzhS7p5JJclrgDUqw2MNbbG9TL0ndRcqaw1HSJgmwEww6tL4EcrUm5BoQqEFKSog6gxKVud0kAmOh1EkMC7Yq3ihQjTPLcK1D6kzi61qjFiDpAsznqHTBSCly574qvivIqSEKVOp51FTjaSTYRBaIxfGamrCmUdQ2P8A1ixcB4mELSlnG6SopSYfnIYmzt9WxCV6bQ2BI1AhsO9jdHcUK+AkV660vo0opogJdjypHoB/Iu3CVE0wFeZg46Ezj5//APG69arS1QnUlogJBEnqWnHbOF8WTUzNRCC4QhL+pJ/RsUceLsd7ROZNbgemGSMKZFDe+HliMPjdoSXZpojCGfpqIDe+JDA6g3w7Ac38UeAxmUrJP+om35sMcY4pw9VOCQW6Kf6jb3x9L8YyxIJSWN3/AHxxPj/g6onn0xY+5J/Mtgxpdheyhp7YlshT1IVBsbYfp+GFsSHjtt+hGJTLcD+HS1rUA9hcqHX0xHNICi2VjhuVUVMxD74t/hziQZVJbsmNyCz/ACy5nYH0OJHgmRp6kwxj6YqvFVKo5qozgiooQDYzI6ScJhz+42h8mLgi8fBQQEgkJLEhWgqI0qICnCoHKTZXVi2NsxrFyQblWnT66gruxmx6YjMhW1o1gOknfYJILm+j6H0GJU0lwQ6QyQSlbgKV+JPmb5Ql4CxtbRZSGoBlCQVH5gjSxBMgqMOwgBp98KVU6ZGmIOoAqgqSNSWJYkbzIs5wVNR0yBJm6XBOq2nSCQCxkNvDkiqrE8qCdRAZLAwSQklwPO8kPq6ThgGlY6tSqYLhtWqFTLh2JLgiySYgbrLywJc/HfsmqxAgHlpkFwxd5w3UzQBO4jSlQYN0YgOm8GYBlpFmFUtR1JkyYVvP4TM9cSrCSiKRUNLMQrzMoOJPLdyziS1vXEf/AGDLKlaUglQDpgApbmSGBcXO83tiQTn6enVASbgpVMuT1kn2ceuPKnFdJPlSkCFEH0DAXABv22xzY3tF3GiOU5WEupkgkAgQCQDpSGSHezvO7nHqjrIQoBKSDpBUkHYgaUwQ7hx1HTG2ZrHXqC0qg2TIkMBpkBg2ovfaMATwlSkmpUWkIAJAWlpIJlikquZDGWd8F0ogZtWzqyQ4AphnUQpSi6mPmBO7gAbd8RviCmfhqQs61pL6g7ggsrzFyCZYflhtFZKFBwRTJABB1EBmUIYnfzEzZ4wbOtXNQpNM0yol0PyuWBWVAT5Yltt2WFtiU+2QOU4AivQC0+cRpu5G57YkeCf0/fnqiB13/hxBcC8RHJZhSVOUksQdmNz37d8dX4XxEL0qMhgUjabH2GDKTi/0zQqatEfT8GJ1BTMAYHpE/f64neF8HTRqKWkMVCT9P2xJJqhgP564KC2JWwchzLbYYd8R9LMgHDlKrGNEOipm72wNZ2xpUrfbAF5sAj+bYcUJVpuDiMzPDkqSoEQYw5VzwEfx8RnEM+UuIm30xXNpKx4p2Qma4ShJJAbZY2/n74oHi/iCVVBSS3J0xa+P+JRRpqJkqGxDjaQb+2OT0c69Ukh3l/tjPhhyuRdOXGkWrh2dZjYgQdi22IrIpNbM1QQ+pzeb/L7bYNkR8VCU2JN+ncHvgvDcnUo5kqAUUeVSm1AvNvmLD7DB9M0pNDeotxTJlWT+GkiQGLqltMklTMSAIkbP6nRVKEgJIMgqSGMTIUS8uS77OIvuuo2kVXD+ZSClTgsUuEMC7eXTD2JJbEUgtB0BTKBUkhh8NWrmASUlnEQ6VO8Fn6DSaMP9CK0On4aVgIv8RATqL9RNrQBd+mD5PUsl0J2AU7EAQxDXHUNuIvhXLpUkjUJUHDqJKiAW2AgAddi42dRXISJ0l4Yu2/cWhi4vthW2Okeop02YNBs34oDDqWBB3jpgRyiNlxazWhm0w1sEXmSUgEKW8MUgF2cukAhxDiTO2AVKRJLEgdNYE7xpicQITLZcEDQEAByFFQJUBuULMAMBDbuIwXLU0J0/FKdQkuS+oR5mYKdv+2wnlFkEWBJFgzPa+wtb/Jk5+mFsSSGYwlRJi8EMz3xgyK5aHSJSuhOkq+IUkeVIAQDIYmIkENs8dkK2YTUQ1R+WbpVAeWAhWwUHfV0Y4FWz5CgSkgEAizgPpDgCXSFhg8N0OEhmxTCiULFiEhgCBtLkl7szAlzGEWldBYtmMwpJFPVKZhSPMJBLykEaTZvscMVM+mtWClMFCdQcuYu3NYSXMXuAIqtmKhB1hn5QSY2JJH09iD6v8KpqFQlkhCVMVKNIAMQkFOouDrNwQ0kyMWVJx+hKt7KX4op6ayiJBkE7i036Ye4B4zXQSUu52f8An27YF4nOplXkhwVEM7gJKrhiJHXFYVBxoUbjTDdM6zwz+pAQllK1rKpfoIb67YuuQ48KyXHb7s2PnJNXFv8ADfipVJBBDhwfcWwkoUMnZ3LKVHck7/Zv8YkclWce+Ob8P8bUykAKDtYwenvvP+MWzhXFwU32H5YENMEkS+aqH4gDsBfC9Wu7noRhXOcRALveMVdXiwA6CWcvO4dQP2D4t7ECeL/EvwFpCVAFUt3SQ31B+w6Yq/iDx/rBCS5SsjsQAx+sn3xXfFvHRmKyij5TB9P8gYrNVTR74DipaGTa2P8AFONrqlybwz2fAcihy+EFKc4cylfTzfTD0lGkKnb2W/g1PSUBnc222t9sX/L5YVKC0Ac1x2IkF8cr4XxUnlc2Zh07HY2+mOh8F4rpSAFOwkPfuT1xxp3CVnUa5RIWr8WkooVTU4JDwEKBJI1zu19nF2wWhmVl2SQCkcpIUHB0qJUlgUdQSREGWFi4tkhmab00g1UAlA1NLQHHdunqMRdSsEHSlZSyRqFVISoESUAvLM3foWnpY8/KNr/Jy8mNwdA61TSonSU90OxBS5UkhmIc8pAN2e5Cqhp1ISXSshIKgkqLpJZzIkw8D0jG9TLajqCefUW1gsAgFJZCuV0kCYYADDPEa4q6lVGcslStWklgRIBAZklcEi/vqjPltCAsySuFBRUohllQdTBkgmCToYlIDzd76ozVRuV27ZgoD7snaXwvVyzJZ1K1J2ADKZyVJMiSLBL6dxY+UzSSgFRpkyHLPBYWI27DDWGgvEuNmkGCZIhLAJFhqNiZ94GFVBalha21O4Cf/TUepnYEz0vjVaEo5nU+wcbHq8xqLxtgmQqiopJVpITJDNvuoeWC7O/Zi+OLHIyxSbdIIk/BJCizglgN50sL7fc9WwirMOyio78odnm5ZngOw3nYB7iSFBIUV6l6iSwtDAsPKATaLts5haKRqCWl35gSJCbB+uoDsBGHxSqTbFqpNWOUstyuSSVEEFik33HRm7F+2AZiglXNCzpkB2IJYSVE9XMRscOKUkKKSgAGSzE6rSrzHmNiTYsA7hXN1CwYpQ7nQkHygGNw92D9YfEeSXK0yNbtMjeNZIrSpCXVpLvdmcEDs4Mt8uKXXpMS998XipUkAXSkaQ5BcgFkbJOt/SzHaK4rwRa6aqyUnlLLj6K/T2xox5a0w1fRVwnFq4Lw5Kqb9pxV2nF08KUmpku4P2wfUP4l+BfIrfG8maCwoGCfoROJHhXj+pRYXG77408YVASmOuKuW2w+J8oqxMq4ydFuz3j2pUs/+Z/cfTEHU4kuoQ5PT6nEek9sbkK9MWlZO8OymrAuIZAg2xNcByRShO5I/PDXHMoGKtgBHp/BjnxzVlo3SxXjspDYOlIKVemMqJdXbE7w7w+pVBVRjJASwvIck7J7mLB5x0nJJHOIDh2b0qY+j98XPhJW40h7bdug7d9sVjinCigm3RxIcdCL+uOpf0+y6Ph0qq2BSGM3IIOMOeCfRsw5a7JLg1Ux3Fx/1ibz3BU5hL6QKg8q2D+hJEhuuJjJ8NpPrSkTJ98TVCmlmAwuH0sou7Fy5lLwcXp5QpWUKDMrnSpMIbkBBBcEp7uzeZ2wemV6Qzl7h2FilwpuadMmbli8XT+oXAh8L+4BINMgkB2KXALt069y8YpCa0EuocyQUsCxZJLJ/CbW+r41SlkjJfRl2BqZsatA+IFONLFRlhATsYHM/l9ca1QSSeUdilII9QopP1Ax5ma/MSogn8QB9iJsHYj0bGn/AIcFSsnUbj4y0t2bQW+pxZzaYNpgs8TL8yTzJTB1BTrAsRIvsRvGGqdWn8VXw0rRRAAZR0k21MSXi7MbKu2D8Pzq6QIK08qCBqUkWswVClB2HQO7hsAr1kgaiVLJbmME6uVjLWdmgOemOc5V4Hc+NntEpdkDUCksoJhKQ9oYkif1thOtWSknTypeYHmgJZ32Nw7bPjz+2fzk35wTI/8AaReGYYZzmnl0oZTcynEgFwlKQZMiW6NfFTS8MR9aEqtZI1LdWlRgCA4Z7bN/DgHEFDlUFggiEzASWJm4d2643zRK20swlQBBUktIUL2Te3c3wvmKelIKQ5KSAGgA7MNxLdy+LIw0XRjrYstI/D8rnbmEP0A29fbFh8OKasqiGKKlP4nMUuSZLJBdhaXLgzGEf7HS4phw5Cjyy1gA5a25uroMSHBMgBUT8OkEkqhaQ7JUlRabdxMjAm1TQ8fzK9xzwqg1D8N07t/LYNw7IqQkJAxeM3w5ruRhehwRVQwk4ze9JrizoKEF8kULxLwomlqZ9JcxsYxUvg47hx7wsBw7MFYIITqDX5CFfpjkJy/1/X1/lsdTBahswZWnN0R6aFtvyxstHMQJ2f8Am2JTToIZlRLuB6eoP54RqocuBp6e/wDHxZZXRaeA1gEAH0+n/WHuMDXTZPQYh/D6NVMxIJxPZWibdbjqO37Y5UnwytnUiuWKiv8AAfClWvUAZkvJjFt8VIND4NKgAQmm8sXBJ1dPW/oHxYeEZcJAAF8JeOeG6jSWlIUopUja3m+aInGj3/ce+jnZcahFlLOWUdR0uti8PpDBz2JDT3uIwtXzNTL0wiktSSFuqQoFR6R0AG9vrZMzSISAV8qQda2Ll3BUFAhRlhDg9hAUPC6hrCiEaqh31CVMVNdwSkgh5c42KEWtFMJUXPwd45QaYFarTSpuZyzHrOLjwzxHTrHVTUFIkahZwWLdccBzfBwxJSQXknt/tPfv7YPkc1maIAp1VhAbSkHlmWiO3bCq46LWkzvfHeMUU5eoKiwApKk3adJLA7HHM8tVJ0gDlS8hhphiAUxF3YbXk4iMtmaj6VnUSyw5aSWLwWMO7dbg4dq19JMhCiQAClgHl9b2u4D+g3M7l46KqSD5XI6lv8JKyFHUABzOC5gvqDuL9wQ+JBWWYkJSsgEgEU1GAWuA30wkcmqnsVhB1K0slWzjzBnlNzaZfEvleNZdaAo0lkmT/pKd9wSCASDBIAcgnFcpKX5KwSv6K1nMvpOgs4JVvuHkPaC3obuANswoqVTCAjSUglKgWCnUA3QEaS27i2C8QXqBQJVclmfSAfK7CxMki0DCdGulLqGotYlIBiDYln6z6RgSTcbfZZLoYUkK02ASAxAJknlKQVQBMNLbOwXTkdJZwoabOXUzm3mYx9e+N+E5kkF/9oh9d2EsGBAbs774apZQB3SCFkkhOlz3kMqSZ3n2zuFAUdJ0eLyiTTLAoKwdiqTpYMlgU8xvuTd8KZjIgJQhyfMbAEDYH/7RtYuzCVz1UFyFO6gSCGKYZhsyoLMLA74XyubsAvU0lLASSRHR/N274kZP7GTivIKjlJTrDT95knc/SQL72n+n1BIzKnvoVpfd1gH8tuvpisrgqAdRYqKWdo6t17C9urXh/jgyyviqId2WB+HoBtYGzQ2LIKpKTDNqjq9ThlNUlAfGtDIJR5Q2FuB8ZTmKCKqXAW7A3DFv0wzla7pnYqH/AMVEfpjb7cLtIr5SqhXjeQFXL1aZ+dCk/UEY+dUJIBgEvc7R1E+1sd18S+LaWWRUCyNfyo3IVYt+F4fHE1HqBquSe5e3ocLk6oMeyOzJLsw2m9o/XASmCdIZm6sXcEdDt9cSOZypbUCdn9WDhx7YUWILRcs7+w/fFC10X6ZM+Ek6kqAG/wBXGLXR4cp3YGf1xXvAeWq1qqqaZATqa7BwPVpGOh0uGVXA083RuzY5+aMvcNmOaUKN8hSgAhvq+FPGuTK6CGDhKw/odwfUDE7kuBVSoahoBDd+uGeI+H1lBQnSX62I3B9sW4sc+6M2SUXqzm+UVUQAUr1swAYakhUkJ206nDffAqVP4S01BzFNTmCieYEqZLwXJURqJgENtgqqOlZSkq5YDJH4iVcz9XgvdVhgmdqrKgnUSAkoBfUA55lOm6gWlnLGbY2ptNqJloAvhqSpaafMNJUlJLlA2CtLtZntBbAKOSpqSXJCgU6dvuojcR1btg4yxC1KSpYVpAGkh55iFgPrTD3SbsQIxICilVBSQkpkQDpUNJcMR3Ab0w77TJsjqKAwULDmDagokpAIcgEAiBG25dhZjKhA8iggmS+kM2ohN2ZRlpDehw1mMoQw1KlBSkwClzKVsGPVoYg9Y3ytddOmulVPxEofQgukgkFx8VMlIBJncp2fBlLVxBsCM8U+RIKzYnUpJGkjSXnUTpkn5WYu2NkZwADSwDCBUIAJDkAOGl9sEyayFqKRocApCvhkpUsApZelwDEszKYhi+GaVasQDqUHnlSAlzJIDQ5n3w1J9kIzMVwVkhMAWEqZ2u9md23UJxrQofESpLsQCWLBzAYEzHc/KesygSndJJIJIKm2gkJTBBlnYMxwBFPQD/pyWlgSlLlyA4Iez/nLVe4ktDO/Btw7hiaKVKURrMI1KYCHc3cl3YAlpwnmlFelLuAA55Qz+azWJYh9sOZqrUgIWpIBKSGcpT8rpO7MPceyPEVCmEzrWoOC7tOmWhbAfVncRjPBuctlcLt2GzmVUCNZCmAWSJPlsC14Dv8AqMBo09JKmvBYMypN7XS8WJ98E4dQUp1QVu7sOoYBwWAnoeXocNLzC9QSGLEBgEMptUJ7uDMmSPRXDv7LFGkR1TiRCkBSWMp1EB4cEOW3a4xmay4WHCBDOz3BMTBi4bbDleRzoKCFOyr6i95vqALvcYUq1ZZRZiwLKdLEMSWHR2En6jDYm9JCxTQ7wvxDWylPQghSLsYIL7Gf4MOI/qTXTpajqBKnBLblUECWD9LYrtdDFRUxO1wYsZ7DcWwnUpbqdtnJae2zjvGNiRYwnFuNLzVU1qkPASDYCzfzrhA09TMJPT6TthkZZyIYiPWTfvP0a98b0aBCwoaVAk8xDi43viVeyICKYSpoJHVm7Tt+hwtUoiSQHIdv2/m+JReX0iSAliVWPaDdmFuzuXYCVmgEs+p5LdNiHnS0+2F4jWSv9LcyKOcWDBqU+V4sQW+n5Y7JTzCSRYk7+xP6Y4zwvJU1GC6nuHcM0j8J9OhlsSHDuL1stXSDUXVQCSUqlnDPqIdmJi18RWgNJnYV1ofuMRXinj39tQFQB3UEXAYqdjPQjFQ4j/UxKQU0qalHTvDElrn9sQWb8RVswl6hdGtwkCUFj55kKDsdmN8XcqK1AMaY1KaQQLn5up6yPuO+NFZpyCdSValHXzhSQyGSNpOoukl3IZpxtRNMkBRPZX/HZybEbSMGo+HKlWsyBywV1FeUMxQpDCSqbF+V3G6xXkLYonJrWg1Ah6djuxu5IHRX/wBvXGUK6ngOSlmHQfh30kbPLPi753Kpo5NaUmUoMgy6mcmXP5tihVMsEkHU8SAWYEHciA8HBlGgRdhamY0hTgJZQVdyP+PVgAfQnvj3LqpPKkgkebY6m8oPlUZ3D9MI8QSXYpL3LlzEhwLQb+lpxhyahocEHlIAYj1JZibFnINsVuCfQ39JD4IJdGgpclinYfhYyZlx1l4wlVWx8o9gv68hA+gwxSzakFwgEH5GgHYwzQZaNvRWtXQpRUo6SS5DWw6YKJbL5gNrhlQLA7X6AN1ht2BxorOhKSCoEqHMw3hI0guzs/zbe3uMxzIXRU5OzTMZ5BQpOiVcqiLGZDkwdnix64is7wwJI0U1KKnZh0vAtYyT9WxmMxqguMtFl3oa4YgsdAUKgulRu4dgAHZ4uDI642FEJSxJLhKruSTMdHs7WHfGYzBW5gS+RrnK5KpIDuQnS8m0C0xPrjXNV2pjRodh8wB1Mx5TLyLM3UvjMZixwSVotWyPWlY//sAnqQJiIADXcW69MP5VCdLBSVJeS1tySIJfS7EfTHuMwJfiSj3MUkFJUJZmEgzzKnseo6QMIGoQkaQXEnpOzbCCNt+uMxmGj9Eo8IdJBSZAIAs1g57s8nZ++B08qlTagSSRPLGw0vKekXt0f3GYcCG+EUEJzBVWWsg01WcKCmAQ5STEPIYaBsMApZmpUABU/mBVC5CnhQhrH3tjMZh6AywcA4dTrrVSUdKiIWGYli6dJPKA6SAJZ+mFuN0k0666SFOwDsBBYOGZhPu/cDHmMxHFVYLpiPxlpIR8Mm+wu+4H/Uj3mOB8cVTDoUFIUz0zCXYPGxcttY4zGYRB/RKcW4gpdLVTdKVDnDhQCgbv07Yq9fNBydTu+0RYlMkj7tjMZh5sWIxl0IFNK0sC8JDsd1JBLn8wAz9tlZgykqJDOUgnSQqHaH7+ljjMZiuO1saqPH0UTLCS5FyPWQT+uFKNYqDlYHYiYLTy4zGYbpEP/9k="/>
          <p:cNvSpPr>
            <a:spLocks noChangeAspect="1" noChangeArrowheads="1"/>
          </p:cNvSpPr>
          <p:nvPr/>
        </p:nvSpPr>
        <p:spPr bwMode="auto">
          <a:xfrm>
            <a:off x="74613" y="-739775"/>
            <a:ext cx="1209675" cy="14763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4" name="AutoShape 10" descr="data:image/jpg;base64,/9j/4AAQSkZJRgABAQAAAQABAAD/2wBDAAkGBwgHBgkIBwgKCgkLDRYPDQwMDRsUFRAWIB0iIiAdHx8kKDQsJCYxJx8fLT0tMTU3Ojo6Iys/RD84QzQ5Ojf/2wBDAQoKCg0MDRoPDxo3JR8lNzc3Nzc3Nzc3Nzc3Nzc3Nzc3Nzc3Nzc3Nzc3Nzc3Nzc3Nzc3Nzc3Nzc3Nzc3Nzc3Nzf/wAARCACVAK4DASIAAhEBAxEB/8QAHAAAAQUBAQEAAAAAAAAAAAAABQIDBAYHAAEI/8QAORAAAgEDAgQEAwcEAQQDAAAAAQIDAAQREiEFMUFRBhMicWGBkRQjMqGxwfAHQtHh8RUWJFJicqL/xAAZAQADAQEBAAAAAAAAAAAAAAAAAQIDBAX/xAAjEQACAgICAwACAwAAAAAAAAAAAQIRAxIhMQQTQRQiMlFh/9oADAMBAAIRAxEAPwAPLw1ZozIZdmPpKj0g8+dJc8OhbyreMSTKunzFi1jIGw5Yycc/+aeuJCrKrgQZBaQLtnJ2xz752qt8X4zIk8kFvKohDY1KoycfHHvXBi2m9TnSsMScXtYFKM8sUmNRCKWBOBjeiPB+FcT8TpL9lt3a2gAZ5ZFCMTzwpbHPHTp13qk2V8huUlljE0a/2M3M57fSt18GTT8L/pvPfGBxpjmmhiG7ad9P6V2rDjiaevgzF76xXzLfylUr6ZBOTnHYkf8AFcbhBCVSRFcDJKDY89s5waA8fZGuku4Z0mlkUPKqD8Oe9RbDiaxXaoyKYGxlW3HPNQ/Hg+YicGi4WSL5JC6VmcbYOrHfntSYleMEswXHMEAaeg33+uKesJreaJXsiVUnBUDAUHb9+VRrpplmaJlfckkgD51xc20JD8iOUHnsgRd1CsDtjb6/5pETrGCZx5jDOCFGy8j02+dJVEi0jWWZtw7HC/P2FPLGwmZZUJVhhj/aR3JNFiIjxtc4nilZYDv+AMwPInAOcU9arIk0emSSRcjJIwijp/j50qVFnuGdHbKJlo42ByMkd9/bG9dbo8WVsy72oP4pgd8jko5+9Pa0SEQPwviIgjA09Aemf37ioQmcXLRyqyuDkrGhbUOhwc9hvtSlupC2lFwASzHfAO2+e/w2qLxJ40uI7ltAIU6wrDTsM8vn1/aphFN0wRMkWeORcMQGGlm16gp7DbIGwofJwrW0sl5M0caLu+onftjG/wDxUqCR57dWlglcY1RnkWPMb/DbfNN3NxmJpLtI5HV8CMsGODy9z3xvTg5RdIUhET28LyRRzg4wrI2CHGBjfl8cd6XgLI32ZTC53Yu+VUczjPXPUV1ktuSohs/LAJdWbbfucnkRuKeDxxlnMSsXIXWsekE9AWPMbcqpvkgVMMxIvnPIVwMomRj+da8eZ9aRxsSf/Y5Oce3v1r1LbVG4X1MynfHPt12/1SILVIzqbUjjAxryM9dhUOikOys/meWVVgVznbA74zy9q5fLJwY2HXAJ2+ddeStGItBVivJc7/mc00rskYLysRk+krkA/OqXRZBt5JI1ETxA+X6tTJkhRkBeXKqhxdWSeYDAUOQ2Pr+lbcTEGwyoGxgEAGsh4sY7fxDcozpIIpmYEAEFiOXxwdvlW+CS5pGmOPJM8D8Ii4hJdXHEllTh3D4Tc3LIMNIqnZB8Sds/CtDsv6s2BSK1uuHrFYSDyQkTtrjTGOZ2P5VF8G8V4efA3ERcFFlugUnLsBkYwvyyTVG8PrbXHiKNHuIWQyAuC+xA32zz3HSu2KbSsuVXR3jvg8fh7xBd2ULO6K+qF8Y1KwB3PXnQKx061EmApJHq2HKtR/qtxS2jvori0Mf2xrdQcbbgkDI5HY8qzjjFxE+J1txG8uktgbZ33A6bVG72potRTjaZP8MNdtfGG1QyPpJaNm9JA75q0rwXiLyFmhjAZySS4yvx570H8B39rHxAxSJiS4UIspPLG+Pma0FRqOQzYxkYOxrl8l1O6MJFcHCr1WZo40Lb6cEAfDnyHtS04VevlZYlRGwSVmywPw3/ADqxgbjSBgDcE70gOfM3QYztvXLZJXpuA3TRKhuAVJBfOAcY7/TpXkPh+8ULrngYDYKwOAOXLrVpAWVQSEBGdgRmmynP1BiR1I2qlL4AFbgswKMsqvo5ALge+1c3BGlCGWTBQ5zHzz7n/dGhFqUgkgjkRSSWzgEkjvSsKADeHbhmcNdyPGf7dIy245nryqYnBzEipAiIFOxOWxz3wc/r1opEA++l1P5frXpR9TZK4/8ArQ3YqBDcFuGZgZ3ZTtpCenHTl7VHbgEzSfe3GwwPVFnl3zz/AN0fGo4INeAzA7nI9qEw1QGThYiL/wDlMc5xhQuDnc/nTY4Kyj7q40E/3Bc5Hzo+WLFQ6o2M8xXgt42yWRkPdGz+9AUAJODXErKTeZIGMlAR9P8AfSvH4TMMKHj2Azq2/SjzWq6SySnfOxppoHBGIjIcb4Yf5othQ9OyyxtERjAxk/pVAg8IXHGeO3xsEaKGJypklGUBxyzz/wAVoxRCMq7KO+M0f8D2ghtZ2dnZmlJQNjCj4Adzk10eLzJ2aqVGOcM8F38HiGLh9+VS2lRwzo2rbGrb6bUe4r/Tvh3DLK54hBcSu1unmrGFxkKMkZB/OtI45H5F15oBZjzGOe1CPtDB1WNy4/CVdNsfOvRUtUdeD1yxvZ8mR8I8Mcb47efaZYJXiJaRmbOAo3wCfoMUB4tIpn+zxqUjRiQpbO/7e1fT3BbEjhroCY/NUglRy9qyL+pfhLhnA7Ey2xb7RrIAJzknkP1+lYatysx3pUZxHcNbhfLJWRDlGHMGjXDfG3EbOLy3WOZdROqQb77mgAk1Q+URgq2c96ZPoJP1qpQUu0QzUeHeNeFXEipdIYHcDD8wD1FWC0uYb1DJA6Og/uTGM8qw06goki3C70tZJ42Ty3ZA26+vGKxl4sX0ZtG8KGyFCjlyzSHk05DEKdhgncbdvzrFLPil5HMwSaQH1BhqPLrTK310tyWFzL6tyC5Ofeo/D/0NTcvMCYPmKu/RuW9eySRJlnlTSoBZmYBR86xGTiN0wBguJlhic6SGOwPQ1OdpCoZ5gEfdiZfTt3x8e9OPhX9E1RrcN3aTYME0Ug7xOGp/G2Dke5wKws3s7XbSIzenkev5UQgv7uRtU0x8ojbJOx+tP8JfGFNGxhVJ3JHsM06kZAJLbdABg1jwu7iONJluWjKgjWr4xt+tF+E+OL21IF0wuHOxDnBPsRUz8KS5i7FZpLRJj1M2c16kbYwJCRjljBFNcK4lBxSyjuoXGHHqUn8LciKllZPfPQDnXG006YEZ05aJNyDgUoA5wxjOB1pYiZywIZRuRjG1INvINw7H4HBpcgJCSxuMA5xyJxRfw1dSW8ksbZJY5xQ8ySMdLRenTkgD1AU/YzpbsZpRjSMfz6V1eK1uUw9xcmaESOuCKE2kKvICehzTt1xJr6ILEgWIdT3pPDYppZjoGQN/h7V6NElhPE4baMZ2VVJIHw51j/8AWDjFvftbQwHU6sxYj8vnuatXjnjX/b8Ns7EM+vLJ1IwQf1H0rEOJzvd3Lyam0k5UMd/5tUlq2R2ZTKM7Ab8qYkUsgONjTmA6jJ5VNghSQaX5KM7dacVZTdAy3ify5Aq5ypFdGSkieap2U4HLfpmrBFEhRVG2xwQKZn4a00+pSP8A5b9CMjFaaEbgVXPnOevIkDnTI1K4c7gVYouHtECHQerqOtRbu0RAyjdueO9S4ugUuQUokSMqMaW3zilmWYqE1EqR+HpU21SCS3YMd4z1O5pa28WUdPUrbYJxjNGobEW3tneVY8suTpJxkU/xCyltwNLnTzHuKlCQZ0xJg6sgrzNSzCjqhmbAGQBnrVaicgDDaySDOvGe5qdBbW4XUVHnqTgkmp33KKQFU455+FNBI2JWMEggnOd6aikFk3gPEX4VxOG8MxSBzidCuQVPPb861iF45I1kRw6soYAZOR0rESHC4B3Ueknm+O9ax4One58O2UkMmnEZXck6dO2NvauDzYLiSEG2kQ4OXQ7HLLnPwpyKQs2wdxufScH8+lNIRjMkoZuRwTv8jSkj15Maug+B5/z964LGj3D+lRIMAf3HemL5CtrKIkUMV5hcD50lZQzblizHbPTqac3WLVp9P4dj1I7U4y1djfIb4VYxvZRnsAxoqkEVooMRx+9AuB3LsfKByN8k+9G7gpHbsxJIxn/NewpWrJMS/qlxCSbxDPCxwsOEA9wD+9Ubzcncj5VYfGK3vEfEF7dtayIkkhYAqdl2AP0AqsyxtA+HBB6bVntybJcD8SAaT1IqZEAsZIO55ULF35brjkDvSJOIStL6N0zyrSMkhSTYaZiJBpbHY1La5GAwC4HUDl3FBra71xs55jntS4ZtahHxg4IrZNNGLQRN4Y8tr1DoMbGo1w4MwkCty3Ge+KjM2JFBfIBPP3pTzAhEJyQd8bkZH/FDaHR5coFRiuxYBfffNe+pJCFYANy7CvLaTzAVYLsc70m7mWJFcjYHl0NJ12A6CRhy432AAx7U5C+tjrOevPvQheITFsBFZRsARRCzNxJqEmlfTgJjmd+f5UKaY3Fo9umkMmiMggjUd/w0/GqQwL5rgs4JB5YqPNCfOjZ5sI3Pp6hTF9cZVCw1IM6WB2pWCVjol82ddAfzNWCCeY6YrRvAfGEnsV4dpEciZK7jcEnNZit0JLkMmoYQqGzvVj8FR44rDJKwARhh26ZON6xzRU4OxtUauihSXC5CDHpJ5b8/j/O1IcIXbSwGcHYav902x1OFGCp3Yhhkn3HzxSihZ2kWKTTt/cCcn/ivIoHSFIkTPkohlJAZe4P6fOlkRoSytgYwVHPY5AOOvwpphplUFWV2wfUc6uQG/LNc06Z0tGy6gq5BIXGCMjngcvmaXRVClv2sXMiAAZ0kdt81Y+EXyXIAkPpIz75qsXkMV7HNbJqJX7sYOBt1H+Bvt9Knw3xDd8C4j9j4hkw80lPbnXoePkTjqyXFl/8AFPDYJX1+gIfwisI8VRGPjd0inUFatHv/ABdDM7l3woGw/as04zdLd8QllXkxzSgm8jZ0v+CQIbnvUu1aJFXVk554HKocwbVlRU7h5CwOD+LO4PUV0wMmdIvrYqcKwz71HM7RMO42FSZzgLgEHORTOFkBBG/71bJG3kaZiCTj4V5qaNiSc89xT8UYB3Byc7gUoWxbfIOOYxSpsdjdo5bJ5BTkt2pdyzTMmxVANs06umNGQgBiKZlZ3OMER8g2KG6XIvp4Y1UAq+gM25AycVOtZAYiMkN+LNJgiSWYRuwUL0IOc1LsuHvc3rw25JKgkN3HSpU4plOLIV7qukCIpDnfeh0mrylhkGy7bfnRwWrQTkyZDLsQd/cGo1zb+cxljTEh2wT+fwq2rJ6ItrbSQFifw4DH2olZ3TwF5I2BzsD1wKiLKjpJApOvOCCccqT5LwopJwDnPwo+US2bD4b4knEuGrIZcMF0v05DfO2aJxOAFJQyLoAAwuoEbHmdht8+dZx4EvfLvDbO3pkG2eh6GtJiVZiAizMuCQujJx3rys0NJ0I6XWBHIJMFl0gnBwQSPbHPbbpUQTm5jD7ox3UlMH2I9gP9V4t0QZIpZBgLo0kasjYkfDbB+GaQqtKQ0QV1b1Kq8iD1B69fpWDKskC7DTxtCpLKNUmEA9ZHPfpz5cwRQ7j/AA9OMcPntI0TzfL+4Y5LFxy5/SpP2KVEUiFVXGA2d0U/Mdz+navLe5e3fbUuNlIU6tWRvvuRzpxk4tBsYsZ3WIwvkNqy2ehHT5U5Cqf277b0R8RcKMfF77y8aROxUchhvUAPbNCrc6GKsDk7e1epGSatGi6salH3lSWVWP3QAZeZ796aeJpWwveiNpYyIFbJbflVp0FWDJtXmBCSAepFKTAYLGjSN0wpOTWjWnhu2vrKKdkUXGWAyM6gMH5c8/Ki1tw9beZJJbeBDGCkccMYCnYcsc9ifrWMvJilaMnLmjN7Pg3Fr3S6QCJG3DSekbDf96nWvhPiUiMQdIGy92PMVpBhJlYSO0cZ9RDKBjn077j6V7JH5b4BbJXIVTk558j2/wAVyvy5sFyVaw8DL9mJu5MtIcKc8gME7fHcUbPDOExhPOthiNcr6AoAPX4nflRDDK/lh9SrIVBD7cs/Icvr8KRIiaIp2OWICq2rIPblvvkb+9ZSyzl2wozjxvwZeHXYmsw/kk8wdgeoP60N8LcWax4rA0uDGfS3+a1O+sYb61a3kKskjFSRvoIxg/U4+VZtxDwxdWV6wK/dsTpPQj4V0Y8kZLWRpBhzxHaxBv8AqMJxDM+B8T3qqXJMbExjYD1Eb0fsuLG1jXhfE0DwSbJKwzo/m29R+L2ItGQ+Yskci5BAwDXThnS1kVOP1FYjTTekMQWOcHGxzyqfI+hmiIypGM9q9FssUiyEhn1A5J/m1KnieaIGNWD6gDtzzXQnRmyV4akKcVtwp2LBSeeB3+laq+oD7tkU8iGwQPhkiqx4Y8KSWUMN3f6Ymd8xhjjPPn2ByPyqzFNOoyIzIG04bHPrjH83rzvMa2RmmR7yMkPB5a5PpeQtuSRjG2R269DXsAlt4lMTIIo1wsTE5IA7ActuVSBa6o3eIs0mnzM6sk4GDnqOYNVviMlybdpGlClXKtEoxsBzB+G4Pt2rjjGUmW2kHIOINhP/ACA2mPEgkOXQ4zv0xv8ArS2vFQwlfLlnUhoyjhtjz3+OoVQS88kqgufMf0YZtPPlk9qRc3TW7COHBC5T1MRqYc9/cfpW/oa+kqS+hvjvBJJpr+eJUVQVwoOf7VFU6OIMJdSkEOvT3q5eFOI6oJornLxMcbncZ/x+1Nw8E8zi9+u2kSRFVPPDZOf0pYs2k3GXw9JYtsUZIqkFuyzGPBBJoxbRg3iqD6FXOdPyozxTgMlvNHMi6gTgDlmo32T7M8hzk6Qduuf4K6HnjJcMyeJxLErBbeLMJLaSpKkY1Y9OrO45Y+Y71MtI0lLnRpC4JZXx7exOc1Qrrid3boscusKra0VxjJxjI235Y+FRRxm6aTIkYIc6lGdgABt2x2+NYvDKXKORvk1B3SQxxGSRnZznWu2eh7ZG9MpfWwlaJZI2aFRkEjIJB/Ig/Gs/PEbxY3GuURqxA3O5yP8ANRHvLjUdASPS2AAN1xnA1c9gTTXjv6TuaVbXcLqfLMbAMyHUoPqUD/j5GnLe4jeOMaAj40YXcacnB/TB7kVmaSzqfu3lCyb5DY1b++/z3p2C5nD+m4cuxGou/bcUvQ39Dc0CeW5eZfs8iI7NGxkABGMjIA+We+2ag8VZRYyR7fdvjc8ivw6bbY51UI+K34A1zuXUMABsdvjz+fwrory6dXLujqzhjvucjA2+goWBrlj3p2hXF7SGeLLABh/DUTwo8ss89leFHslGwlPXsD02zRPijNBYzOUJVFzudthVc8Lv/wCbNNKdjjIPUk7fz4VrjTlB2dGWWsU0WTxJ4XHC4oL3hkxltmYMwffQP8b0Dj4ulhxGGSNchZA7x4zqGfwntnHyrQvDd1FxCxlsbhj5eDozuSu4+oxz9qoXirhcVlxk6FxkDpzH+dqrBl3/AFl2gmlruumajJxSO+tbe4IbSIVMa6Tls7/Lbf8AmyUMDlmSUyIpwHKacZ3xuRn364oNwIGXhsYXGjSEDM2CowPrz+W9FEBRBmbJwAT5mNXX54ziuPI7m7OZPganluLeGG5ufMBaRmw6kEDbJ9uX1pqbh4ulkjuIh6dWBvnLDG3uAD7Cp6wl43cHVuDscks2dvfHSojaSA8mpdXMBdj3x9DWbbvgYJPh8x3kMnmAguHdXB6EYUdKDHgt7hXjMbPuoJIJHbHc71dwEMghAbUgOgu+kPgY59cYx77U3YKkCNbOFBYoxcqWKgZznsNx35itFlkgUU+wR4Q4JPpnmugYGMpUgjGcbHFSTw97PxY0aTko1srcvw+oge+N6mNNe20hjjjMj4OvWdSkEg5O+3QfWl8GkQXFxPPH967KiE41Y3O/b2+Gawbbk5M9TDmjSgvhJ4jG0phXQC2rOkbZ2qkXLvd8QEMUkY1HCyOdgw5au3Kr1eT+SyNAut9wu+4yM8v5zqrWfDnW/adh96HDbDIIzk8+X9oPsaMLp8h5WVJcEWbgSOwS4BVWQrn8TLq+XPbr196Z/wChfYvNS2lZhPCY2VzuVJU8h02+tWiK2t3VwQSQVkOs4LHAOrr06Hp7U0EZJMIq/Zs7luWdzjb8I2+HLnuK19s/jPL75Atp4bmKRpNOhCSMpORhhjY985yN+lM/9qzfalBZdK7yKOYGDn9qs80fkI7MywqAEUE/ifsOe+x+VRvKZ7oetPMYkltgT6eQzz2GfrVe6ZLoaXw9w8q8yQskKlkgGs6vpntvmmF4DZsyPbjH4Qc7kYAON/h+po5JdyGBBKvlss2gpqxjUud/j6jy/wCBMNutvPOouZZczlw52JXfBPYnnjNT7Jf2KiAfD9pLcSTTzSESMXCoQMDOefbnRPh3A7JS8/2tWMssTlS2olRk6dx/7aT7Ac69EQjtFV7kyYGksVI3PPpnffr0p/zvvkeRpXCYRV041DTkZ+HpO3bNP2SfBUZVyQ/E/B5Lu2uLe2ZI2cqCpYY075I+ZX5Z7UK4T4V+zwu8kmQqLjSPTnlnON9yvyJqxWHEIJ5vNkdEhwSgl/vbScKN8hgduu/tSoeIxxzSoJ1ZQRuXAU7lRvn4HatIzlBUOc3PsHeHrS4sOLNHIrMskRJB2xuMbDnjJBNDf6o26wS2d3GhUurIcjbbGN/nV1tra1d5JjfpFJgqokGdKkZznnz5AdxQfxRBPxCyFvoWWPV62YfHoMde/tUKbjkU2dWKUfU4tg/wxfGThUCkoxMZT0NhsnGMDmd/bYGjMsyxfdsgOwzqGTtkdvf8qhWNo/D+HMljGRJEFVTkKxAJBOeYJGT8cVMs1ml0FYiGEeCrg6sZ64P8/SZ1J2jkYzYXP2zykaKNRE5cYX+/Der86etHjv1guJoI01yoNMPpA58u22PfeurqldGrQkYZ3yCro+gMjEHv+i4+dPTM7S280hVmdTGQBgenr/8Amurqb6JiSLxCsEkQPpSAtkjcjUqAH5H8qXw5YGheJ4BhHJLKxBbr7Dn2711dUfS+hVioNjLNJmSVZwquzHI5/wCvbFKuLWHBkCH0hhjJ3B/hrq6tWkRLohrCkqs8g1aj5ek8twdz39u1O20YkCRnJAkfJO5YLjAP1/KurqgEMr5k1nF9pleV/JX7xmIbuPpnHtSrgRqy5iQ/cqRkciwYfoPzNdXUCkRY4FnDu5JOhCwJyDjb9hXlurXNvJ5rk5UsuBjGMDB7866uqPpLIsjzRGR1l9S6WBI6kjftnf8A1Xtu2u/NncZlDqSXJ655j4759wPaurqcSUNXdoPNeRWIEuoMm+PUoB6/DPv88qt7O2jvcskjukuzNIc7s37sTXV1abOgZYliihdFWNdTHRnH/tgZpcsUTSzARqGVTIGxyOG6V1dQ1RSBBwpGNWliBjV8v3NLuJyFWUjJfc79966upLoX0//Z"/>
          <p:cNvSpPr>
            <a:spLocks noChangeAspect="1" noChangeArrowheads="1"/>
          </p:cNvSpPr>
          <p:nvPr/>
        </p:nvSpPr>
        <p:spPr bwMode="auto">
          <a:xfrm>
            <a:off x="74613" y="-693738"/>
            <a:ext cx="1619250" cy="13906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6" name="AutoShape 12" descr="data:image/jpg;base64,/9j/4AAQSkZJRgABAQAAAQABAAD/2wCEAAkGBhQSEBUUEBQUFBUVFRUUFRQVFRUUFhQUFBUVFBQUFBQXHCYeFxkjGRQUHy8gJCcpLSwsFR4xNTAqNSYrLCkBCQoKDgwOGg8PGikcHBwpKSkpKSkpKSkpKSwpLCwpKSksKSkpKSwpKSkpKSkpKSwpLCwpKSwpLCksKSwsKSksLP/AABEIAMIBAwMBIgACEQEDEQH/xAAcAAABBQEBAQAAAAAAAAAAAAADAAIEBQYBBwj/xAA6EAABAwIDBQYFBAIBBAMAAAABAAIRAyEEMUEFElFhcQaBkaGx8BMiMsHRB0Lh8RRSI2JykuKCotL/xAAaAQADAQEBAQAAAAAAAAAAAAAAAQIDBAUG/8QAIxEAAgICAgMBAAMBAAAAAAAAAAECEQMhEjEEE0FRInGxUv/aAAwDAQACEQMRAD8Ay+5dEaxd3bogC6jwn2caxFaxJoTwEEiDU8NSa1EDUAcDU4BdDU8NQIbupbqfC7CaADurm4jbqW6tCQO6kWIu6lupgB3F3dRd1c3UDB7qW4ibq7uqbGALE1zFI3U0tRYURSxMcxSXNTHNVpiIjmITmqU5qE5qpMCMQhuapDmoZCYEctTC1Hc1MISAA5qE5qkuahEKWBHc1Dc1SXBCcEgI5akiQuoKs0eqeEzUojViht7HhEATGojUCHtCIAmtTwgR0BOhIJ7QgRwBOhdAXYVAN3UoRWUSTAEngFd7C7J1K7rtc1mpIjrB48ihuiowcnSM/uqfs7s9Xrz8KmXAZmwHibL1LAdmMPSAimwuAjfc0FxjU2iVataBksnl/Duh4f8A0zzvBfpo9zZq1Aw3+UAOvpJBy6K5ofpxhw2HF7jxkBatdWXsbOqPj418MpV/TjDHI1G8PmBjKcxfXxQsP+mtAfW97/BvD+fFbBJHJj9GP8Mrj/08w7wNyaccLzwmb5/dZPa3YSvTuxm+JgbvzO7xpp5r1ZcTU2iZ+NCXWjwbE4RzCQ4EETNjpmormr3jH7Kp1mltRoIPK/VYzE/pfLju1RBOoMgcTBufBbRyr6cc/Fkutnmr2oTgtntrsO+kYaC4XjiQLl7jk0cllKuFIzBHWy2UkzllBx7ITghkI72oTgrsgCQmFqMUwhJsALmoTmqSQhOapsdEctQnNUlzUJwS5IKI+6kiQkjkFF9F09qbFyngKE0DHtRGobQiNCBBGojUNoRWhKwHhEaExgWs7NdjP8gB73wzUNHzHoclLkkXDG5OkUGFwD3uDWNLicgAT6Ld7F7BMADq/wA0j6LiO8Eei0+A2ZTotDaTQ0eZ6nMqUs3kbPSxeLGO5bK3D9nMOyIpNtlPzd99easkDF4xtNu88wO77qHgtsNqk7pEDPX2eSwlkV0dagl0qLNcQ/ipVHwEnLQwkpSotPESL8JXf8hQstjokpEoP+Qo7sXJPh4glVLJSBInSkogr8+qLSryiOSwoNKUpjjylVHaHFPp099kCLuMunugeapypCLohUu2eylGu0/K1jj+5rQCTzXezW3hiWGfqbY8+auSVUZ2rQpQT0zxPb/ZGrh7vyOUAkf+WSzVRsL6Nr4drxDwHA8QD6ryztv2LdSJqUhNMnnLeR5c1vHKedm8fjtdGAITSEd9NDLVbyHHQKE0hFLUwhZuY6AuaguapJCE5qn2FUR91JPLUlPsCi9LLpwYi7l04MR7SWtg2sRGtTwxEDEnlChrWotKkSYGqdTp3/C9L7H9mKdOk2rUZNR1xvwd0aWyBUrJZrjxObpFf2R7FxFXECI+lnHm7ktxIAXS5QquIBMNufIc0pzo9XFiUFSJQqJj8Tw9/wA/hR61fdB3bnLMZnT88FHkhszO62Z4k9evuFi5vo1oyv6g7XLQ0NvugmdZndtwv6G+iL2PBbSG99RzJNz0MyL8ZWV7Z15rU2C5c64iQQ2Sbf8AcT4lazs7IpgQGjhMeSyht2Evw1VKtxCJUxUDl6dQq0YsNEOkddOhQKuO1B8cj+FbnoSJVfHDS1/XX3zTKGK0Ovl7nzVXVqgmQYPhIzjqoxxESfDwg+ULHk7so05tkf4kKJ8exnKXH/xgD0UNmN0N9eo1980LE4gFkTnfxufVbNpohMl08b80c/fopNDG3mYH3WbGIJuNTE8hKl4Z8gGeg5cTNlnFsps1VHEghDxsFhkDvE+tlT0q5aZJJ7rDv1U19bebxHgPGIXTGVkNmM2NtL4OMIJOZmRbdMcMrkcdF6VTeHAHiF5D2ipfCxbHh8Sd0t4h3QTI4/lek9nsXv0Bed2OViP7Hcpg6k0V2idv7joORykqQ9gcCHAEEQQciOCrq2NBlpsQYvx08RC7gcboYz99VcXTF2YPt92LFP8A5qDTufuaL7p4xEgLz91NfQ9V4LXB0EQQZuIi4P4Xhm2abBUduCBJi0QlknxODPjSdr6U5ahuapJYhuasPcc9EdzUJzVKcxDc1Q8o6IhakjFqSXuCjQll04MTy26eGKPcS47GBiI1q6GIgapeUOI/CmHAr1DZmPP+OwmAYiBFhpMWBXmDGrY7FxU4Yt1F+7KyvHluzp8d1Iun7UDgeAtOhOscfed0GnjHE5a8YyzjoqJuKve0WGgB1t7seJTxjj+2bADnnPcTY8rKuVnpl0MT63PUgNAGmZt0UrHVd2k7uHG06hQMA+4HAz3gW+58ETaVSKbyRlB8/wD1Vp0mT9PN9rkvxoHBouOZvAvw4LebJaGsFvL1gfZYA1A/F1CBPzAXjRrRC22zhIgC/f8AZqUGKROrYmftDSfUKOR3dQRPdcKxZgoEu3u828IVPtTGBnTiDl3QiSrsS2McJMCOUT4jghPrQADaR5ix+6ra202hwIN87GxkH8gp2JxW9cd33PK0KXRRNGINhnmM/H080OrWPgL9Rb7FRcPU48U6tYxpx4ghNE/R9OpeDxEdNfUJ9HaRkumQAIA4R77lT4nGGI9ke/RZ3FbVNMOO8RkJN4BmehTWh1Z6ngMQ2rkWg+fiVYmgWtuCeenkV5t2d2nN2Me//qbBjqZ81vtl7cBDQ+bjXMcitoNfSZKjFfqBRcN17CTDgYM2g6LY9isTMgH9gP8A9pd6qi7Z0WuY6CCIMX9L/hG/T3Gh25H+sc5i894KnrINP+JpdpuhxI1jp8sqrZjodOhNxORGveD5HirXa7TGUQZB57pPgbjvCyNbExHh5GPx3haS0ybNdsjGl2/NxB7wLEdffBeV7XZ/zPgzc3/I0K2OGxxo0HO1NoOosD5DyWLxJ3nE8SuLycukjlzbdEJzUNzVKLUMtXF7DGiM5qC9qluagualzY6IxakiwkjkFGh3bpwau7qe1qy9g3HYg1PDV0NTgFLyC4nAFP2djTTdOeShhqe1qlZXF2NKi5xtOwc3rHA5n7+ShUa1gJk3Pnc+ngnYPFQYdkbFFdhQ35m/uFu+ffcvQxZlM7seTkqfZo9lN+WTw+1/Qeaj9pK+5TcCYAlxP/bun1LlJwPytm/Ek8MvSfFZjtftDfY4DUR3Ej/8ldbl/E1MpsF29Vk/ucXeJnXqvSNnVmgAHPmY8l5rsylumb9xhavCSRc2PuFMJUiZF7j9tbxcylctuQ2Mv9nOIgDmV5r2m7X02EtNWm515p0pqQcvmIAaDPDil+oGx6/wyaL3ik6C9gkNcRYF8fUNIMry2tQqgn5XXsbyCLGCRmLDPguiK5dgtG12X2kFQG8brsjzGV1sNm1C9oPn5ZcLBeWbJ2e6o6m0NIORMETJcbchZez9mdiupsaDdzr5fSNFlKCTpF/CXgMJaY9nM+JUurhYB6fn33q8wuxoElSjssRHmt44nRk2YDFbPsc/7zyXl3balVY5zXDdbIPPlHL8r6IxewZb8sBY7th2F+NSG79TbE3O8Jm9+o70uDi7GpHgTMa5jw6kTTiLtcQcrmRHP+V6X2I7S4zEODKr99jfma9w+dsCB8wjeBjIzxsq9vYRrXXaO8CRPXNbXYmzGUGANEE5n/bvVSaYM5tzEuLTI0zg/ZVnYrHupVb3AcHDle/lJ7la7YpS05+c+qD2O2P8R7hoWuvwMWPcYPcueSfJCUqR6di2/FoSM92/UD+lhXUC6oZsASSeC0nZXaJh1Kp9Q+Ujm23oAqLtNU+G91NuufQzHlCrNkShyIk+KsqNsY7fMNs0SAOhP2jwVU5qkOCGWrxZTcnbOR7I7moZapLmoLwlYUR3hBeFIeEFwTTHQAhJPhJOwo0e5dEAXd1Ea1ZUW0cAT200RtNFDVNCoCKacGIu4nhihoOIAMU3C1rw7I+XPyQ91dY26Itxdopa2WOOxZZTA5AeNlSbRwpP1C/DhyW/2Ts1pYHPpkOAtvX6EcFntr4UbxXucGoqT+nVysw5p7pyPvqtLg2Wm2Wn9qJWwMuFpv7zUzDiDw6yiIMWI4EWPd/aoMX2eYXSGAknOABOgE5lat9CRmfGAUFmDE3EAXP4klWrQ0Qdg9mmCHEZZc+/mt7s7CtGl+fuyqdm0w6NAMs9FdsxYbbKPRdGJfWKTJ7aa6aaqq23KbG77ngBU+I/UKiPpO8ujkhI1hYo+Kw0i0LP4XtzReRJiVdYTH/Eyy0PFO0yWZvamyACS2BOYNgTz9/hVbaXAZa3nxWt23SIYXAZZ8wqHcGc56RcflYSVMGUO1ZA9jwVt2KwVyRnBhQtoYeXDnrEei0WxsP8KkXOO7IsRBU9O38M70UFTFGniy5x3b3PLSwQO0WObXq77T+0C4iSLTyQsf8AWTJdJzOahuavFnmk04vqzJydUR3shDIRnhCcsCQTghPCMQmlipIuiK8ILwpT2oD2p0OiOknFqSKHRqIRGNQ2lFaqoqggRGoIKKwqZRCggT2pgKeCsWhChaDszsjfO+76RlzKi7B2N8Z0mQ0Zn7Lb0qQa0BogBej4fic3zl1/pUY2dLbQsjtqjDjAWue5Zzaxkr08/RsZd5nrwTaLDN5PT76p2OpR/AUSnizNx4rjQi9o1BFo6GY/lJzt7n0y8NVDw9Weh4q2wtrjPzWvYkyRgqUCXZ8AiY/GhrLCTxsSo+JxG63M3m4vHVUdfHwHQS/TLJbwtIGzIdoNuNqVHySxlMX03nnRZR/a2m2wg31uhdt60OfEljyCdDIssKtYplao9HwnbqkHAOALZv70XoPZjtCTV+GHEsEOpunNrhIB6XHcvnim+CD6r1PsBtMlskCTAGkNHBN3YpVR7tTrte0tmZHiqTE4ItsLj3qlsDHGwzHE5qxxEbxytfOAiSvZleiio4feeOHuy0NWsG04kC1puquizdlxkCdRr3/hR9oPltgDxiQ4c4NvJcebLwTSIKHHOlxvrwA9CoVQQp9ZrTrHUfcfhQqrfcheP2ZyItQoSdUcmtCTQkIhDIUjdTCxUkbJEdzEF9NTdxAqNWlFUQi1dRTSXUuLAtmvupDHqAyopDXoRSRJ309j1E30QOTaBkxr0ahcgKEx6u+ztOaggBxnIqVDlJIlo2ux8L8Ok0d+UZqbKQQq1SF9CkoRpfDVaQLEVgqDaFcHIE8xf0VpXrg2ieqrMY8xl3WXLkdjKLEPkxrzVLixB1981bY6oBfgqyrWDxc38FzsBYDGweWSnHaop1Wh9g6wdNpOQj+1Q1XwbiOGoHNGZiG1BuuzFgdenIqoyJo1mKrndjhpoVmMfjbEHvjmUahtQtG5V6NOcjmeKptu4kiYBjgPuuhTRNGJ7VPDpBkybTmsS9kFbDbVS2Tp7yfcLO1ZI+SmepC0hM0IlGiSRay3nZPEhoAgcFlMDhqpgfDkc7HqVq9h7IqyPkjkL96Up7E+j1rsziN+JvC0GLY55DW5vNzMWGm9osnsKi6iB8U3gW1PLoVutjM3vmOegzgaBaJ3oxq2Mr4AspgNiw9jJZXGOv8A6nllP2XoWIbLSvPNt1AHn1iPELzfOjTTHJUVeKq+KgvqJYmvdRDVXnRezGQ5yJTCE0orCtXEcYhQ1LdTgVwlNI2SGliE6milya4rVIqiOWpJxK4jiKjjaZRmlSXYe6X+OsShtMKSwIbaSLuoBiW07F7O3Wl7hc5LK7Pw5c8AAkk6L0zCYcU2Bo0C7PDx3Ll+E1sM4qBjHBSKlVV+JaDx8Y9F6M+i7Iz6gGdu+6q8fizHy38VIrsIN+6T7lQa7wBn3H+LLlYFLiqb3TPjw/lVz8FBzJMzyAVxWrm44aqtcw728SbeHJRQ2yFigXAzp7JVY6rGWmXvUqVtbEEt3W/utPI2P2UaqyPT+fJQ0ITtpGIcARpKPQ2qxwDajY0nNVhbPl5+yh1TBHVTtDpMt6+zqb/p3XcFAqbDvl4ZBRqYN4MX07vfepdCq4WJMdfNWmyWqC4TYYkF0NjXLy1srzD1G0x/xiT/AL8COA8PFVLWk5nx4+4VpgmjI5Hgtok0TsPWO9vHM6rb9n8V8sH8LJYbCDRaTZuHIHymDwzBWsE07A0NeuQwlucWXnXaDElziXAT4DuW4xFXdpEmPsvO9uPkyI7iDC5fOekiJbKLEPQWlEqhCAXlY1siiQ0orallHa5cc9bydItEr4yaayifEXQ5RCVlIl/ETX1VFdWQnVl0plkg1UlDNVdTsRqTmnFAZVRjlZc42cD0UNlQnG6sNm0DUeGtEklNRbdIVms7IbLABqOF9JWkqPhBwOGFOmGjQJtR0r3MUOEEgB1z1VfiHO0tzKk18SBZVmM2iJiw5lKdARcUz/qd6BVGKJBnennl6KZX4l/dJ/pQMUBFhPQ/k3XKykR3VJ6ePeg1CPf2QXYgC0eXsFBdiIn+9NfNAMh4plxbr3fz6KFjz4+58oVpUcDfU5dFDrUpPX3+ENCKZzyL8x/KO+hIkaX/AD6Iz8NNuCI2nA965qOJdkGpUNhF+PMf0n06x/PX7I76OfI29+Kc2lfuToRJwjpHvTT3yVnhmg/zCraFKDIU6hiP7A9VpEll1gmubkbeIWi2diNHDvWYwuI9yr/ZjpIlbRIZd7XJFCQCeh3T4rzvaFYPJsQeYE+Ihel7TYDhniJ+XJeXV6cFcPn2pIlkCoLoFQKTWCjvXHBIkGHppemyuAKcuy10dBXXVEi1BqFTFUUjjnoTnpxKC8rWxnDUXEMlJFgbKmEdroUdtVFbUV0DHVStH2Jws1C/QarNbkkAar0PYOGFKiLQSJK6vFx8p3+EFxUqWUDE1wAu1cR8qqMTXPFepLSCxV8RA18FUYmq05z4flHxFaBczyVdXxG9w74XLIpEDFOObD5j+1Cbj3Aw4n89TCmOJnMRyj1ULF1Bk0T3ErKi7DYh4OXW3HS6g1tR79yhf5gbllw4LrqwIkeumn2QIHBBz5jlf0TalSBI45ff0XC6XCPdkqgBFrax799UUA6lXbr7m65WPr/H3QWxNzB0MxbgU4jpHd4jgkA4ZX9lN3/fvom03Wvnl3pMZ76JgHZUyKKynfhORCBTYJPJS6btOCpIRYYTD3kErS7KfET4rM0MQAM/NWuAxjibR6LSNJkNm2xDt7DuAvbjC86xdIiZt1K2leo4YV5AkxlxXnmOxOf8/dcvnVaJIuJqKM+ogYiugsqLhQg8pzEMFEYkyhz1GqKQ9RqikpAyUN6eUN6Bg1xKUk6GaOmVIaV1JbjZabGvUbPFb930jouJL0PE6Zk+wOKPyqoxLvfckkuqQio2k4x74KorONu5dSXJLs1Qnuu3ooeM1SSQ+gRWYj9vUDuOabhcj1/KSSgr4OOvX7J7j9/skkqRLAuzPvRHw+YSSU/R/AY1/wDj6qRr3D0KSSpCGNPzHqlvXb0PqkkmBKoOur3Bad3okkriQzT1nkYR8E5D1WA2sUklz+Z8/ogz+IXKRSSXAugJIT2pJJFIcUCouJKRoCUJy6kkMCUkkloM/9k="/>
          <p:cNvSpPr>
            <a:spLocks noChangeAspect="1" noChangeArrowheads="1"/>
          </p:cNvSpPr>
          <p:nvPr/>
        </p:nvSpPr>
        <p:spPr bwMode="auto">
          <a:xfrm>
            <a:off x="74613" y="-739775"/>
            <a:ext cx="1971675" cy="14763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38" name="AutoShape 14" descr="data:image/jpg;base64,/9j/4AAQSkZJRgABAQAAAQABAAD/2wCEAAkGBhQSEBUUEBQUFBUVFRUUFRQVFRUUFhQUFBUVFBQUFBQXHCYeFxkjGRQUHy8gJCcpLSwsFR4xNTAqNSYrLCkBCQoKDgwOGg8PGikcHBwpKSkpKSkpKSkpKSwpLCwpKSksKSkpKSwpKSkpKSkpKSwpLCwpKSwpLCksKSwsKSksLP/AABEIAMIBAwMBIgACEQEDEQH/xAAcAAABBQEBAQAAAAAAAAAAAAADAAIEBQYBBwj/xAA6EAABAwIDBQYFBAIBBAMAAAABAAIRAyEEMUEFElFhcQaBkaGx8BMiMsHRB0Lh8RRSI2JykuKCotL/xAAaAQADAQEBAQAAAAAAAAAAAAAAAQIDBAUG/8QAIxEAAgICAgMBAAMBAAAAAAAAAAECEQMhEjEEE0FRInGxUv/aAAwDAQACEQMRAD8Ay+5dEaxd3bogC6jwn2caxFaxJoTwEEiDU8NSa1EDUAcDU4BdDU8NQIbupbqfC7CaADurm4jbqW6tCQO6kWIu6lupgB3F3dRd1c3UDB7qW4ibq7uqbGALE1zFI3U0tRYURSxMcxSXNTHNVpiIjmITmqU5qE5qpMCMQhuapDmoZCYEctTC1Hc1MISAA5qE5qkuahEKWBHc1Dc1SXBCcEgI5akiQuoKs0eqeEzUojViht7HhEATGojUCHtCIAmtTwgR0BOhIJ7QgRwBOhdAXYVAN3UoRWUSTAEngFd7C7J1K7rtc1mpIjrB48ihuiowcnSM/uqfs7s9Xrz8KmXAZmwHibL1LAdmMPSAimwuAjfc0FxjU2iVataBksnl/Duh4f8A0zzvBfpo9zZq1Aw3+UAOvpJBy6K5ofpxhw2HF7jxkBatdWXsbOqPj418MpV/TjDHI1G8PmBjKcxfXxQsP+mtAfW97/BvD+fFbBJHJj9GP8Mrj/08w7wNyaccLzwmb5/dZPa3YSvTuxm+JgbvzO7xpp5r1ZcTU2iZ+NCXWjwbE4RzCQ4EETNjpmormr3jH7Kp1mltRoIPK/VYzE/pfLju1RBOoMgcTBufBbRyr6cc/Fkutnmr2oTgtntrsO+kYaC4XjiQLl7jk0cllKuFIzBHWy2UkzllBx7ITghkI72oTgrsgCQmFqMUwhJsALmoTmqSQhOapsdEctQnNUlzUJwS5IKI+6kiQkjkFF9F09qbFyngKE0DHtRGobQiNCBBGojUNoRWhKwHhEaExgWs7NdjP8gB73wzUNHzHoclLkkXDG5OkUGFwD3uDWNLicgAT6Ld7F7BMADq/wA0j6LiO8Eei0+A2ZTotDaTQ0eZ6nMqUs3kbPSxeLGO5bK3D9nMOyIpNtlPzd99easkDF4xtNu88wO77qHgtsNqk7pEDPX2eSwlkV0dagl0qLNcQ/ipVHwEnLQwkpSotPESL8JXf8hQstjokpEoP+Qo7sXJPh4glVLJSBInSkogr8+qLSryiOSwoNKUpjjylVHaHFPp099kCLuMunugeapypCLohUu2eylGu0/K1jj+5rQCTzXezW3hiWGfqbY8+auSVUZ2rQpQT0zxPb/ZGrh7vyOUAkf+WSzVRsL6Nr4drxDwHA8QD6ryztv2LdSJqUhNMnnLeR5c1vHKedm8fjtdGAITSEd9NDLVbyHHQKE0hFLUwhZuY6AuaguapJCE5qn2FUR91JPLUlPsCi9LLpwYi7l04MR7SWtg2sRGtTwxEDEnlChrWotKkSYGqdTp3/C9L7H9mKdOk2rUZNR1xvwd0aWyBUrJZrjxObpFf2R7FxFXECI+lnHm7ktxIAXS5QquIBMNufIc0pzo9XFiUFSJQqJj8Tw9/wA/hR61fdB3bnLMZnT88FHkhszO62Z4k9evuFi5vo1oyv6g7XLQ0NvugmdZndtwv6G+iL2PBbSG99RzJNz0MyL8ZWV7Z15rU2C5c64iQQ2Sbf8AcT4lazs7IpgQGjhMeSyht2Evw1VKtxCJUxUDl6dQq0YsNEOkddOhQKuO1B8cj+FbnoSJVfHDS1/XX3zTKGK0Ovl7nzVXVqgmQYPhIzjqoxxESfDwg+ULHk7so05tkf4kKJ8exnKXH/xgD0UNmN0N9eo1980LE4gFkTnfxufVbNpohMl08b80c/fopNDG3mYH3WbGIJuNTE8hKl4Z8gGeg5cTNlnFsps1VHEghDxsFhkDvE+tlT0q5aZJJ7rDv1U19bebxHgPGIXTGVkNmM2NtL4OMIJOZmRbdMcMrkcdF6VTeHAHiF5D2ipfCxbHh8Sd0t4h3QTI4/lek9nsXv0Bed2OViP7Hcpg6k0V2idv7joORykqQ9gcCHAEEQQciOCrq2NBlpsQYvx08RC7gcboYz99VcXTF2YPt92LFP8A5qDTufuaL7p4xEgLz91NfQ9V4LXB0EQQZuIi4P4Xhm2abBUduCBJi0QlknxODPjSdr6U5ahuapJYhuasPcc9EdzUJzVKcxDc1Q8o6IhakjFqSXuCjQll04MTy26eGKPcS47GBiI1q6GIgapeUOI/CmHAr1DZmPP+OwmAYiBFhpMWBXmDGrY7FxU4Yt1F+7KyvHluzp8d1Iun7UDgeAtOhOscfed0GnjHE5a8YyzjoqJuKve0WGgB1t7seJTxjj+2bADnnPcTY8rKuVnpl0MT63PUgNAGmZt0UrHVd2k7uHG06hQMA+4HAz3gW+58ETaVSKbyRlB8/wD1Vp0mT9PN9rkvxoHBouOZvAvw4LebJaGsFvL1gfZYA1A/F1CBPzAXjRrRC22zhIgC/f8AZqUGKROrYmftDSfUKOR3dQRPdcKxZgoEu3u828IVPtTGBnTiDl3QiSrsS2McJMCOUT4jghPrQADaR5ix+6ra202hwIN87GxkH8gp2JxW9cd33PK0KXRRNGINhnmM/H080OrWPgL9Rb7FRcPU48U6tYxpx4ghNE/R9OpeDxEdNfUJ9HaRkumQAIA4R77lT4nGGI9ke/RZ3FbVNMOO8RkJN4BmehTWh1Z6ngMQ2rkWg+fiVYmgWtuCeenkV5t2d2nN2Me//qbBjqZ81vtl7cBDQ+bjXMcitoNfSZKjFfqBRcN17CTDgYM2g6LY9isTMgH9gP8A9pd6qi7Z0WuY6CCIMX9L/hG/T3Gh25H+sc5i894KnrINP+JpdpuhxI1jp8sqrZjodOhNxORGveD5HirXa7TGUQZB57pPgbjvCyNbExHh5GPx3haS0ybNdsjGl2/NxB7wLEdffBeV7XZ/zPgzc3/I0K2OGxxo0HO1NoOosD5DyWLxJ3nE8SuLycukjlzbdEJzUNzVKLUMtXF7DGiM5qC9qluagualzY6IxakiwkjkFGh3bpwau7qe1qy9g3HYg1PDV0NTgFLyC4nAFP2djTTdOeShhqe1qlZXF2NKi5xtOwc3rHA5n7+ShUa1gJk3Pnc+ngnYPFQYdkbFFdhQ35m/uFu+ffcvQxZlM7seTkqfZo9lN+WTw+1/Qeaj9pK+5TcCYAlxP/bun1LlJwPytm/Ek8MvSfFZjtftDfY4DUR3Ej/8ldbl/E1MpsF29Vk/ucXeJnXqvSNnVmgAHPmY8l5rsylumb9xhavCSRc2PuFMJUiZF7j9tbxcylctuQ2Mv9nOIgDmV5r2m7X02EtNWm515p0pqQcvmIAaDPDil+oGx6/wyaL3ik6C9gkNcRYF8fUNIMry2tQqgn5XXsbyCLGCRmLDPguiK5dgtG12X2kFQG8brsjzGV1sNm1C9oPn5ZcLBeWbJ2e6o6m0NIORMETJcbchZez9mdiupsaDdzr5fSNFlKCTpF/CXgMJaY9nM+JUurhYB6fn33q8wuxoElSjssRHmt44nRk2YDFbPsc/7zyXl3balVY5zXDdbIPPlHL8r6IxewZb8sBY7th2F+NSG79TbE3O8Jm9+o70uDi7GpHgTMa5jw6kTTiLtcQcrmRHP+V6X2I7S4zEODKr99jfma9w+dsCB8wjeBjIzxsq9vYRrXXaO8CRPXNbXYmzGUGANEE5n/bvVSaYM5tzEuLTI0zg/ZVnYrHupVb3AcHDle/lJ7la7YpS05+c+qD2O2P8R7hoWuvwMWPcYPcueSfJCUqR6di2/FoSM92/UD+lhXUC6oZsASSeC0nZXaJh1Kp9Q+Ujm23oAqLtNU+G91NuufQzHlCrNkShyIk+KsqNsY7fMNs0SAOhP2jwVU5qkOCGWrxZTcnbOR7I7moZapLmoLwlYUR3hBeFIeEFwTTHQAhJPhJOwo0e5dEAXd1Ea1ZUW0cAT200RtNFDVNCoCKacGIu4nhihoOIAMU3C1rw7I+XPyQ91dY26Itxdopa2WOOxZZTA5AeNlSbRwpP1C/DhyW/2Ts1pYHPpkOAtvX6EcFntr4UbxXucGoqT+nVysw5p7pyPvqtLg2Wm2Wn9qJWwMuFpv7zUzDiDw6yiIMWI4EWPd/aoMX2eYXSGAknOABOgE5lat9CRmfGAUFmDE3EAXP4klWrQ0Qdg9mmCHEZZc+/mt7s7CtGl+fuyqdm0w6NAMs9FdsxYbbKPRdGJfWKTJ7aa6aaqq23KbG77ngBU+I/UKiPpO8ujkhI1hYo+Kw0i0LP4XtzReRJiVdYTH/Eyy0PFO0yWZvamyACS2BOYNgTz9/hVbaXAZa3nxWt23SIYXAZZ8wqHcGc56RcflYSVMGUO1ZA9jwVt2KwVyRnBhQtoYeXDnrEei0WxsP8KkXOO7IsRBU9O38M70UFTFGniy5x3b3PLSwQO0WObXq77T+0C4iSLTyQsf8AWTJdJzOahuavFnmk04vqzJydUR3shDIRnhCcsCQTghPCMQmlipIuiK8ILwpT2oD2p0OiOknFqSKHRqIRGNQ2lFaqoqggRGoIKKwqZRCggT2pgKeCsWhChaDszsjfO+76RlzKi7B2N8Z0mQ0Zn7Lb0qQa0BogBej4fic3zl1/pUY2dLbQsjtqjDjAWue5Zzaxkr08/RsZd5nrwTaLDN5PT76p2OpR/AUSnizNx4rjQi9o1BFo6GY/lJzt7n0y8NVDw9Weh4q2wtrjPzWvYkyRgqUCXZ8AiY/GhrLCTxsSo+JxG63M3m4vHVUdfHwHQS/TLJbwtIGzIdoNuNqVHySxlMX03nnRZR/a2m2wg31uhdt60OfEljyCdDIssKtYplao9HwnbqkHAOALZv70XoPZjtCTV+GHEsEOpunNrhIB6XHcvnim+CD6r1PsBtMlskCTAGkNHBN3YpVR7tTrte0tmZHiqTE4ItsLj3qlsDHGwzHE5qxxEbxytfOAiSvZleiio4feeOHuy0NWsG04kC1puquizdlxkCdRr3/hR9oPltgDxiQ4c4NvJcebLwTSIKHHOlxvrwA9CoVQQp9ZrTrHUfcfhQqrfcheP2ZyItQoSdUcmtCTQkIhDIUjdTCxUkbJEdzEF9NTdxAqNWlFUQi1dRTSXUuLAtmvupDHqAyopDXoRSRJ309j1E30QOTaBkxr0ahcgKEx6u+ztOaggBxnIqVDlJIlo2ux8L8Ok0d+UZqbKQQq1SF9CkoRpfDVaQLEVgqDaFcHIE8xf0VpXrg2ieqrMY8xl3WXLkdjKLEPkxrzVLixB1981bY6oBfgqyrWDxc38FzsBYDGweWSnHaop1Wh9g6wdNpOQj+1Q1XwbiOGoHNGZiG1BuuzFgdenIqoyJo1mKrndjhpoVmMfjbEHvjmUahtQtG5V6NOcjmeKptu4kiYBjgPuuhTRNGJ7VPDpBkybTmsS9kFbDbVS2Tp7yfcLO1ZI+SmepC0hM0IlGiSRay3nZPEhoAgcFlMDhqpgfDkc7HqVq9h7IqyPkjkL96Up7E+j1rsziN+JvC0GLY55DW5vNzMWGm9osnsKi6iB8U3gW1PLoVutjM3vmOegzgaBaJ3oxq2Mr4AspgNiw9jJZXGOv8A6nllP2XoWIbLSvPNt1AHn1iPELzfOjTTHJUVeKq+KgvqJYmvdRDVXnRezGQ5yJTCE0orCtXEcYhQ1LdTgVwlNI2SGliE6milya4rVIqiOWpJxK4jiKjjaZRmlSXYe6X+OsShtMKSwIbaSLuoBiW07F7O3Wl7hc5LK7Pw5c8AAkk6L0zCYcU2Bo0C7PDx3Ll+E1sM4qBjHBSKlVV+JaDx8Y9F6M+i7Iz6gGdu+6q8fizHy38VIrsIN+6T7lQa7wBn3H+LLlYFLiqb3TPjw/lVz8FBzJMzyAVxWrm44aqtcw728SbeHJRQ2yFigXAzp7JVY6rGWmXvUqVtbEEt3W/utPI2P2UaqyPT+fJQ0ITtpGIcARpKPQ2qxwDajY0nNVhbPl5+yh1TBHVTtDpMt6+zqb/p3XcFAqbDvl4ZBRqYN4MX07vfepdCq4WJMdfNWmyWqC4TYYkF0NjXLy1srzD1G0x/xiT/AL8COA8PFVLWk5nx4+4VpgmjI5Hgtok0TsPWO9vHM6rb9n8V8sH8LJYbCDRaTZuHIHymDwzBWsE07A0NeuQwlucWXnXaDElziXAT4DuW4xFXdpEmPsvO9uPkyI7iDC5fOekiJbKLEPQWlEqhCAXlY1siiQ0orallHa5cc9bydItEr4yaayifEXQ5RCVlIl/ETX1VFdWQnVl0plkg1UlDNVdTsRqTmnFAZVRjlZc42cD0UNlQnG6sNm0DUeGtEklNRbdIVms7IbLABqOF9JWkqPhBwOGFOmGjQJtR0r3MUOEEgB1z1VfiHO0tzKk18SBZVmM2iJiw5lKdARcUz/qd6BVGKJBnennl6KZX4l/dJ/pQMUBFhPQ/k3XKykR3VJ6ePeg1CPf2QXYgC0eXsFBdiIn+9NfNAMh4plxbr3fz6KFjz4+58oVpUcDfU5dFDrUpPX3+ENCKZzyL8x/KO+hIkaX/AD6Iz8NNuCI2nA965qOJdkGpUNhF+PMf0n06x/PX7I76OfI29+Kc2lfuToRJwjpHvTT3yVnhmg/zCraFKDIU6hiP7A9VpEll1gmubkbeIWi2diNHDvWYwuI9yr/ZjpIlbRIZd7XJFCQCeh3T4rzvaFYPJsQeYE+Ihel7TYDhniJ+XJeXV6cFcPn2pIlkCoLoFQKTWCjvXHBIkGHppemyuAKcuy10dBXXVEi1BqFTFUUjjnoTnpxKC8rWxnDUXEMlJFgbKmEdroUdtVFbUV0DHVStH2Jws1C/QarNbkkAar0PYOGFKiLQSJK6vFx8p3+EFxUqWUDE1wAu1cR8qqMTXPFepLSCxV8RA18FUYmq05z4flHxFaBczyVdXxG9w74XLIpEDFOObD5j+1Cbj3Aw4n89TCmOJnMRyj1ULF1Bk0T3ErKi7DYh4OXW3HS6g1tR79yhf5gbllw4LrqwIkeumn2QIHBBz5jlf0TalSBI45ff0XC6XCPdkqgBFrax799UUA6lXbr7m65WPr/H3QWxNzB0MxbgU4jpHd4jgkA4ZX9lN3/fvom03Wvnl3pMZ76JgHZUyKKynfhORCBTYJPJS6btOCpIRYYTD3kErS7KfET4rM0MQAM/NWuAxjibR6LSNJkNm2xDt7DuAvbjC86xdIiZt1K2leo4YV5AkxlxXnmOxOf8/dcvnVaJIuJqKM+ogYiugsqLhQg8pzEMFEYkyhz1GqKQ9RqikpAyUN6eUN6Bg1xKUk6GaOmVIaV1JbjZabGvUbPFb930jouJL0PE6Zk+wOKPyqoxLvfckkuqQio2k4x74KorONu5dSXJLs1Qnuu3ooeM1SSQ+gRWYj9vUDuOabhcj1/KSSgr4OOvX7J7j9/skkqRLAuzPvRHw+YSSU/R/AY1/wDj6qRr3D0KSSpCGNPzHqlvXb0PqkkmBKoOur3Bad3okkriQzT1nkYR8E5D1WA2sUklz+Z8/ogz+IXKRSSXAugJIT2pJJFIcUCouJKRoCUJy6kkMCUkkloM/9k="/>
          <p:cNvSpPr>
            <a:spLocks noChangeAspect="1" noChangeArrowheads="1"/>
          </p:cNvSpPr>
          <p:nvPr/>
        </p:nvSpPr>
        <p:spPr bwMode="auto">
          <a:xfrm>
            <a:off x="74613" y="-739775"/>
            <a:ext cx="1971675" cy="14763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1" name="Obrázek 10" descr="pes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268760"/>
            <a:ext cx="1944216" cy="2375201"/>
          </a:xfrm>
          <a:prstGeom prst="rect">
            <a:avLst/>
          </a:prstGeom>
        </p:spPr>
      </p:pic>
      <p:pic>
        <p:nvPicPr>
          <p:cNvPr id="12" name="Obrázek 11" descr="králík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75856" y="1412776"/>
            <a:ext cx="2186336" cy="1872208"/>
          </a:xfrm>
          <a:prstGeom prst="rect">
            <a:avLst/>
          </a:prstGeom>
        </p:spPr>
      </p:pic>
      <p:pic>
        <p:nvPicPr>
          <p:cNvPr id="15" name="Obrázek 14" descr="ptá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5536" y="1340768"/>
            <a:ext cx="2016224" cy="2016224"/>
          </a:xfrm>
          <a:prstGeom prst="rect">
            <a:avLst/>
          </a:prstGeom>
        </p:spPr>
      </p:pic>
      <p:pic>
        <p:nvPicPr>
          <p:cNvPr id="16" name="Obrázek 15" descr="kočka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07904" y="3933056"/>
            <a:ext cx="1728192" cy="268487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1043608" y="548680"/>
            <a:ext cx="8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BIRD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404664"/>
            <a:ext cx="8691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DOG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83968" y="3501008"/>
            <a:ext cx="7304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CAT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79912" y="404664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RABBIT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3429000"/>
            <a:ext cx="163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HAMSTER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1040" name="Picture 16" descr="http://t3.gstatic.com/images?q=tbn:ANd9GcSzSbDMDbTRIMXor6BVMrcX0YfrdJBlw08X45C1FE8eQ4X5-nYPlxxG0qAob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5085184"/>
            <a:ext cx="1619250" cy="1066801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7164288" y="4221088"/>
            <a:ext cx="829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FISH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očka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7" y="2780928"/>
            <a:ext cx="1368152" cy="2125522"/>
          </a:xfrm>
          <a:prstGeom prst="rect">
            <a:avLst/>
          </a:prstGeom>
        </p:spPr>
      </p:pic>
      <p:pic>
        <p:nvPicPr>
          <p:cNvPr id="5" name="Obrázek 4" descr="králík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692696"/>
            <a:ext cx="1657143" cy="1419048"/>
          </a:xfrm>
          <a:prstGeom prst="rect">
            <a:avLst/>
          </a:prstGeom>
        </p:spPr>
      </p:pic>
      <p:pic>
        <p:nvPicPr>
          <p:cNvPr id="6" name="Obrázek 5" descr="pes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1" y="404664"/>
            <a:ext cx="1728192" cy="2111289"/>
          </a:xfrm>
          <a:prstGeom prst="rect">
            <a:avLst/>
          </a:prstGeom>
        </p:spPr>
      </p:pic>
      <p:pic>
        <p:nvPicPr>
          <p:cNvPr id="7" name="Obrázek 6" descr="ptá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4008" y="4869160"/>
            <a:ext cx="1800200" cy="1800200"/>
          </a:xfrm>
          <a:prstGeom prst="rect">
            <a:avLst/>
          </a:prstGeom>
        </p:spPr>
      </p:pic>
      <p:pic>
        <p:nvPicPr>
          <p:cNvPr id="8" name="Picture 2" descr="http://t3.gstatic.com/images?q=tbn:ANd9GcR37XU25yugWeZkUi6gw4XM5WVtig7adOOdyzW0FCnYThnXbQwILW6LkqKk-w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2708920"/>
            <a:ext cx="1956759" cy="194421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915816" y="1268760"/>
            <a:ext cx="848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 .  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1196752"/>
            <a:ext cx="1478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H . . . . . 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3645024"/>
            <a:ext cx="8130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 . .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3429000"/>
            <a:ext cx="13580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R . . . . .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5661248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 . . .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7170" name="Picture 2" descr="http://t3.gstatic.com/images?q=tbn:ANd9GcSzSbDMDbTRIMXor6BVMrcX0YfrdJBlw08X45C1FE8eQ4X5-nYPlxxG0qAob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5373216"/>
            <a:ext cx="1619250" cy="1066801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915816" y="5733256"/>
            <a:ext cx="965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F . . . 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35956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  </a:t>
            </a:r>
            <a:r>
              <a:rPr lang="cs-CZ" sz="2800" b="1" dirty="0" err="1" smtClean="0">
                <a:solidFill>
                  <a:srgbClr val="FF0000"/>
                </a:solidFill>
              </a:rPr>
              <a:t>like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…………………………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" name="Picture 2" descr="http://t3.gstatic.com/images?q=tbn:ANd9GcR37XU25yugWeZkUi6gw4XM5WVtig7adOOdyzW0FCnYThnXbQwILW6LkqKk-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60648"/>
            <a:ext cx="1152128" cy="114474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283968" y="1556792"/>
            <a:ext cx="3547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 </a:t>
            </a:r>
            <a:r>
              <a:rPr lang="cs-CZ" sz="2800" b="1" dirty="0" err="1" smtClean="0">
                <a:solidFill>
                  <a:srgbClr val="FF0000"/>
                </a:solidFill>
              </a:rPr>
              <a:t>like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…………………………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7" name="Obrázek 6" descr="pes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96336" y="836713"/>
            <a:ext cx="1224136" cy="1495496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563888" y="5877272"/>
            <a:ext cx="35315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  </a:t>
            </a:r>
            <a:r>
              <a:rPr lang="cs-CZ" sz="2800" b="1" dirty="0" err="1" smtClean="0">
                <a:solidFill>
                  <a:srgbClr val="FF0000"/>
                </a:solidFill>
              </a:rPr>
              <a:t>like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…………………………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4797152"/>
            <a:ext cx="35315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  </a:t>
            </a:r>
            <a:r>
              <a:rPr lang="cs-CZ" sz="2800" b="1" dirty="0" err="1" smtClean="0">
                <a:solidFill>
                  <a:srgbClr val="FF0000"/>
                </a:solidFill>
              </a:rPr>
              <a:t>like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…………………………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2204864"/>
            <a:ext cx="35315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  </a:t>
            </a:r>
            <a:r>
              <a:rPr lang="cs-CZ" sz="2800" b="1" dirty="0" err="1" smtClean="0">
                <a:solidFill>
                  <a:srgbClr val="FF0000"/>
                </a:solidFill>
              </a:rPr>
              <a:t>like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…………………………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1" name="Obrázek 10" descr="kočka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79912" y="2132856"/>
            <a:ext cx="1008112" cy="1566174"/>
          </a:xfrm>
          <a:prstGeom prst="rect">
            <a:avLst/>
          </a:prstGeom>
        </p:spPr>
      </p:pic>
      <p:pic>
        <p:nvPicPr>
          <p:cNvPr id="12" name="Obrázek 11" descr="králík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067944" y="4293096"/>
            <a:ext cx="1657143" cy="1419048"/>
          </a:xfrm>
          <a:prstGeom prst="rect">
            <a:avLst/>
          </a:prstGeom>
        </p:spPr>
      </p:pic>
      <p:pic>
        <p:nvPicPr>
          <p:cNvPr id="13" name="Obrázek 12" descr="pták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164288" y="5334000"/>
            <a:ext cx="1524000" cy="152400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499992" y="3573016"/>
            <a:ext cx="2795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 </a:t>
            </a:r>
            <a:r>
              <a:rPr lang="cs-CZ" sz="2800" b="1" dirty="0" err="1" smtClean="0">
                <a:solidFill>
                  <a:srgbClr val="FF0000"/>
                </a:solidFill>
              </a:rPr>
              <a:t>like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………………….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http://t3.gstatic.com/images?q=tbn:ANd9GcSzSbDMDbTRIMXor6BVMrcX0YfrdJBlw08X45C1FE8eQ4X5-nYPlxxG0qAob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2996952"/>
            <a:ext cx="1619250" cy="10668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55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 E T S </vt:lpstr>
      <vt:lpstr>Snímek 2</vt:lpstr>
      <vt:lpstr>Snímek 3</vt:lpstr>
      <vt:lpstr>Snímek 4</vt:lpstr>
    </vt:vector>
  </TitlesOfParts>
  <Company>ATC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 E T S</dc:title>
  <dc:creator>uzivatel</dc:creator>
  <cp:lastModifiedBy>uzivatel</cp:lastModifiedBy>
  <cp:revision>4</cp:revision>
  <dcterms:created xsi:type="dcterms:W3CDTF">2011-06-06T09:19:35Z</dcterms:created>
  <dcterms:modified xsi:type="dcterms:W3CDTF">2011-06-06T11:09:47Z</dcterms:modified>
</cp:coreProperties>
</file>