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1" r:id="rId2"/>
    <p:sldId id="256" r:id="rId3"/>
    <p:sldId id="260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9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05092-A365-4E6B-9C13-1194D37A515C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DB7A80-2A90-4FEC-BD02-5B992CA5F3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BE905-6D36-414C-BD80-65D0F6126530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843B8-258F-4ADF-93C4-F67BBC7F598F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971600" y="6400800"/>
            <a:ext cx="7776864" cy="457200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B5F03-397D-400C-A0C1-D2498D82FA61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457200"/>
          </a:xfrm>
        </p:spPr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A6CAC-05A6-4999-BF39-24A2F53B4876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8FDCB-4D1A-4192-87D9-C22CFB29E986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84891-EC22-411B-91CC-FAC09816B8AD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0EEC1-C007-4B0F-95E0-DFD67A61D750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36D5B-D72E-404D-A4DB-903EDDEC53DD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1D67B-7876-4232-9775-C7FCA28D51E2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3B47-BEA7-4F1A-A9A9-763181EFE331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96D58-1917-4126-8DCA-1150A189FB33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2E5CFE7-ECEB-41EC-9C7F-EA392ECE46C6}" type="datetime1">
              <a:rPr lang="cs-CZ" smtClean="0"/>
              <a:pPr/>
              <a:t>11.10.2012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899592" y="6400800"/>
            <a:ext cx="7762056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dumy.cz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1"/>
          <p:cNvSpPr txBox="1">
            <a:spLocks/>
          </p:cNvSpPr>
          <p:nvPr/>
        </p:nvSpPr>
        <p:spPr>
          <a:xfrm>
            <a:off x="214282" y="428604"/>
            <a:ext cx="8429684" cy="264320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školy: Svobodná základní škola, o.p.s.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Autor: Mgr. Dagmar 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Sacherová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materiálu</a:t>
            </a:r>
            <a:r>
              <a:rPr lang="cs-CZ" dirty="0">
                <a:latin typeface="Lucida Sans Unicode"/>
              </a:rPr>
              <a:t>: </a:t>
            </a:r>
            <a:r>
              <a:rPr lang="cs-CZ" dirty="0" smtClean="0">
                <a:latin typeface="Lucida Sans Unicode"/>
              </a:rPr>
              <a:t>VY_32_INOVACE_12_MATEMATIKA_SPOJOVÁNÍ BODŮ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Název</a:t>
            </a:r>
            <a:r>
              <a:rPr lang="cs-CZ" dirty="0">
                <a:latin typeface="Lucida Sans Unicode"/>
              </a:rPr>
              <a:t>: </a:t>
            </a:r>
            <a:r>
              <a:rPr lang="cs-CZ" dirty="0" smtClean="0">
                <a:latin typeface="Lucida Sans Unicode"/>
              </a:rPr>
              <a:t>SPOJOVÁNÍ BODŮ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ucida Sans Unicode"/>
                <a:ea typeface="+mn-ea"/>
                <a:cs typeface="+mn-cs"/>
              </a:rPr>
              <a:t>Číslo projektu: CZ.1.07/1.4.00/21.0929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 algn="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cs-CZ" sz="2400" b="1" dirty="0" smtClean="0">
                <a:latin typeface="Lucida Sans Unicode"/>
              </a:rPr>
              <a:t>Spojování bodů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3571868" y="5357826"/>
            <a:ext cx="528641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 Vytvořeno </a:t>
            </a:r>
            <a:r>
              <a:rPr lang="cs-CZ" dirty="0" smtClean="0">
                <a:latin typeface="Lucida Sans Unicode"/>
              </a:rPr>
              <a:t>10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. </a:t>
            </a: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6. 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2012 </a:t>
            </a:r>
          </a:p>
          <a:p>
            <a:pPr marL="274320" marR="0" lvl="0" indent="-274320" algn="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Dostupné na portálu 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  <a:hlinkClick r:id="rId2"/>
              </a:rPr>
              <a:t>http://dumy.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  <a:hlinkClick r:id="rId2"/>
              </a:rPr>
              <a:t>cz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  <a:hlinkClick r:id="rId2"/>
              </a:rPr>
              <a:t>/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http://titulka2.rvp.cz/gfx/ikon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143248"/>
            <a:ext cx="6936432" cy="1799139"/>
          </a:xfrm>
          <a:prstGeom prst="rect">
            <a:avLst/>
          </a:prstGeom>
          <a:noFill/>
        </p:spPr>
      </p:pic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Spojování bodů</a:t>
            </a:r>
            <a:endParaRPr lang="cs-CZ" sz="6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žáci řeší geometrickou úlohu, kde je nutné danými body proložit určitý počet přímek. </a:t>
            </a:r>
          </a:p>
          <a:p>
            <a:r>
              <a:rPr lang="cs-CZ" dirty="0" smtClean="0"/>
              <a:t>Správnost svých odpovědí si  mohou hned překontrolovat.</a:t>
            </a:r>
          </a:p>
          <a:p>
            <a:r>
              <a:rPr lang="cs-CZ" dirty="0" smtClean="0"/>
              <a:t>Možné použít i pracovní list. </a:t>
            </a:r>
          </a:p>
          <a:p>
            <a:r>
              <a:rPr lang="cs-CZ" dirty="0" smtClean="0"/>
              <a:t>Cvičení žáky motivuje k větší aktivitě, zvukové efekty dodávají úloze na </a:t>
            </a:r>
            <a:r>
              <a:rPr lang="cs-CZ" dirty="0" smtClean="0"/>
              <a:t>atraktivitě.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lipsa 28"/>
          <p:cNvSpPr/>
          <p:nvPr/>
        </p:nvSpPr>
        <p:spPr>
          <a:xfrm>
            <a:off x="2160000" y="252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3600000" y="252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5040000" y="252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2160000" y="396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3600000" y="396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5040000" y="396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2160000" y="540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3600000" y="540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5040000" y="54000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65618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Spojíš těchto 9 bodů jedním tahem čtyřmi čarami? </a:t>
            </a:r>
            <a:endParaRPr lang="cs-CZ" dirty="0"/>
          </a:p>
        </p:txBody>
      </p:sp>
      <p:sp>
        <p:nvSpPr>
          <p:cNvPr id="40" name="Šipka doprava 39"/>
          <p:cNvSpPr/>
          <p:nvPr/>
        </p:nvSpPr>
        <p:spPr>
          <a:xfrm>
            <a:off x="7020272" y="3933056"/>
            <a:ext cx="1872208" cy="1340768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Řešení</a:t>
            </a:r>
            <a:endParaRPr lang="cs-CZ" sz="3200" b="1" dirty="0"/>
          </a:p>
        </p:txBody>
      </p:sp>
      <p:sp>
        <p:nvSpPr>
          <p:cNvPr id="41" name="Šipka doprava 40">
            <a:hlinkClick r:id="rId3" action="ppaction://hlinksldjump"/>
          </p:cNvPr>
          <p:cNvSpPr/>
          <p:nvPr/>
        </p:nvSpPr>
        <p:spPr>
          <a:xfrm>
            <a:off x="7092280" y="5301208"/>
            <a:ext cx="1800200" cy="1340768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Další</a:t>
            </a:r>
            <a:endParaRPr lang="cs-CZ" sz="3200" b="1" dirty="0"/>
          </a:p>
        </p:txBody>
      </p:sp>
      <p:cxnSp>
        <p:nvCxnSpPr>
          <p:cNvPr id="43" name="Přímá spojovací šipka 42"/>
          <p:cNvCxnSpPr/>
          <p:nvPr/>
        </p:nvCxnSpPr>
        <p:spPr>
          <a:xfrm flipV="1">
            <a:off x="2195736" y="1052736"/>
            <a:ext cx="0" cy="4500904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>
            <a:off x="2195736" y="1124744"/>
            <a:ext cx="4464496" cy="43924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šipka 47"/>
          <p:cNvCxnSpPr>
            <a:endCxn id="35" idx="2"/>
          </p:cNvCxnSpPr>
          <p:nvPr/>
        </p:nvCxnSpPr>
        <p:spPr>
          <a:xfrm flipH="1" flipV="1">
            <a:off x="2160000" y="5490000"/>
            <a:ext cx="4500232" cy="2723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>
            <a:stCxn id="35" idx="3"/>
            <a:endCxn id="31" idx="7"/>
          </p:cNvCxnSpPr>
          <p:nvPr/>
        </p:nvCxnSpPr>
        <p:spPr>
          <a:xfrm flipV="1">
            <a:off x="2186360" y="2546360"/>
            <a:ext cx="3007280" cy="300728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Zástupný symbol pro zápatí 5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2124088" y="256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5364088" y="256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284088" y="256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204088" y="256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124088" y="364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364088" y="364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284088" y="364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3204088" y="364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124088" y="472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364088" y="472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284088" y="472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3204088" y="472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124088" y="580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364088" y="580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4284088" y="580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3204088" y="580526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656184"/>
          </a:xfrm>
        </p:spPr>
        <p:txBody>
          <a:bodyPr>
            <a:normAutofit/>
          </a:bodyPr>
          <a:lstStyle/>
          <a:p>
            <a:r>
              <a:rPr lang="cs-CZ" dirty="0" smtClean="0"/>
              <a:t>Zkus spojit 16 bodů jedním tahem šesti čarami. </a:t>
            </a:r>
            <a:endParaRPr lang="cs-CZ" dirty="0"/>
          </a:p>
        </p:txBody>
      </p:sp>
      <p:cxnSp>
        <p:nvCxnSpPr>
          <p:cNvPr id="21" name="Přímá spojovací šipka 20"/>
          <p:cNvCxnSpPr/>
          <p:nvPr/>
        </p:nvCxnSpPr>
        <p:spPr>
          <a:xfrm flipH="1">
            <a:off x="2195736" y="2636912"/>
            <a:ext cx="17056" cy="223224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endCxn id="13" idx="6"/>
          </p:cNvCxnSpPr>
          <p:nvPr/>
        </p:nvCxnSpPr>
        <p:spPr>
          <a:xfrm flipV="1">
            <a:off x="2195736" y="4815264"/>
            <a:ext cx="3348352" cy="18296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5436096" y="1700808"/>
            <a:ext cx="0" cy="3151296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H="1">
            <a:off x="1043608" y="1700808"/>
            <a:ext cx="4392488" cy="424847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1115616" y="5877272"/>
            <a:ext cx="5544616" cy="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 flipH="1" flipV="1">
            <a:off x="3275856" y="2636912"/>
            <a:ext cx="3312368" cy="324036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Šipka doprava 40"/>
          <p:cNvSpPr/>
          <p:nvPr/>
        </p:nvSpPr>
        <p:spPr>
          <a:xfrm>
            <a:off x="7092280" y="5301208"/>
            <a:ext cx="1872208" cy="1340768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Řešení</a:t>
            </a:r>
            <a:endParaRPr lang="cs-CZ" sz="3200" b="1" dirty="0"/>
          </a:p>
        </p:txBody>
      </p:sp>
      <p:sp>
        <p:nvSpPr>
          <p:cNvPr id="42" name="Zástupný symbol pro zápatí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238</TotalTime>
  <Words>206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Snímek 1</vt:lpstr>
      <vt:lpstr>Spojování bodů</vt:lpstr>
      <vt:lpstr>Anotace</vt:lpstr>
      <vt:lpstr>Spojíš těchto 9 bodů jedním tahem čtyřmi čarami? </vt:lpstr>
      <vt:lpstr>Zkus spojit 16 bodů jedním tahem šesti čarami.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Spojování bodů</dc:title>
  <cp:lastModifiedBy>Jana</cp:lastModifiedBy>
  <cp:revision>27</cp:revision>
  <dcterms:modified xsi:type="dcterms:W3CDTF">2012-10-11T19:20:29Z</dcterms:modified>
</cp:coreProperties>
</file>