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6"/>
  </p:notesMasterIdLst>
  <p:handoutMasterIdLst>
    <p:handoutMasterId r:id="rId7"/>
  </p:handoutMasterIdLst>
  <p:sldIdLst>
    <p:sldId id="256" r:id="rId2"/>
    <p:sldId id="265" r:id="rId3"/>
    <p:sldId id="264" r:id="rId4"/>
    <p:sldId id="26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ED2FBF-0F1B-4B4A-84E9-6C4C697B5134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A3868E-D026-4135-BC53-33337C8AB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620323-DF24-41ED-83FB-E9FDFBCC80A9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A416A5-8B7C-4103-90F2-0DD901F17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A416A5-8B7C-4103-90F2-0DD901F170E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D676D9-23F6-407F-B34B-E31631665B7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1643042" y="6492875"/>
            <a:ext cx="5643570" cy="365125"/>
          </a:xfrm>
        </p:spPr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283A0-5497-4807-A7D3-BE28805C047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28992" y="6357958"/>
            <a:ext cx="5715008" cy="365125"/>
          </a:xfrm>
        </p:spPr>
        <p:txBody>
          <a:bodyPr/>
          <a:lstStyle>
            <a:extLst/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572528" y="6492875"/>
            <a:ext cx="365760" cy="365125"/>
          </a:xfrm>
        </p:spPr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92F0B2-01FC-4CCA-865B-A28D0B783BFD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B36C58-58D1-41BC-9717-D2A13BD4C820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63F939-2139-4055-918E-C42BC58ABB3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BB4BF2-897E-4CE8-878D-79F9438E2D7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7171F-EC08-4529-995C-40547228A608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911C2C9-5C9B-4099-858A-255AF6F7BF2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3A87C4-AAAD-42B8-A243-A33A6E9356F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C7001-D563-48CB-913D-F37B93C9289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F723AF-6DA2-4E92-B4D7-0F39A744D262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222715C-662B-4A20-8647-B6B6E1BCC60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500430" y="6407944"/>
            <a:ext cx="564357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5429264"/>
            <a:ext cx="5286412" cy="785818"/>
          </a:xfrm>
        </p:spPr>
        <p:txBody>
          <a:bodyPr>
            <a:normAutofit/>
          </a:bodyPr>
          <a:lstStyle/>
          <a:p>
            <a:pPr algn="l"/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 Vytvořeno 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13. </a:t>
            </a:r>
            <a:r>
              <a:rPr lang="cs-CZ" sz="1800" dirty="0">
                <a:solidFill>
                  <a:schemeClr val="tx1"/>
                </a:solidFill>
                <a:latin typeface="Lucida Sans Unicode"/>
              </a:rPr>
              <a:t>5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. 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2012 </a:t>
            </a:r>
          </a:p>
          <a:p>
            <a:pPr algn="l"/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Dostupné na portálu 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  <a:hlinkClick r:id="rId3"/>
              </a:rPr>
              <a:t>http://dumy.</a:t>
            </a:r>
            <a:r>
              <a:rPr lang="cs-CZ" sz="1800" baseline="0" dirty="0" err="1" smtClean="0">
                <a:solidFill>
                  <a:schemeClr val="tx1"/>
                </a:solidFill>
                <a:latin typeface="Lucida Sans Unicode"/>
                <a:hlinkClick r:id="rId3"/>
              </a:rPr>
              <a:t>cz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  <a:hlinkClick r:id="rId3"/>
              </a:rPr>
              <a:t>/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 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571472" y="6492875"/>
            <a:ext cx="7858180" cy="365125"/>
          </a:xfrm>
        </p:spPr>
        <p:txBody>
          <a:bodyPr vert="horz" lIns="91440" tIns="45720" rIns="91440" bIns="45720" rtlCol="0" anchor="ctr"/>
          <a:lstStyle/>
          <a:p>
            <a:r>
              <a:rPr lang="cs-CZ" dirty="0"/>
              <a:t>Autorem materiálu a všech jeho částí, není-li uvedeno jinak, je Mgr. Dagmar </a:t>
            </a:r>
            <a:r>
              <a:rPr lang="cs-CZ" dirty="0" err="1"/>
              <a:t>Sacherová</a:t>
            </a:r>
            <a:r>
              <a:rPr lang="cs-CZ" dirty="0"/>
              <a:t>.</a:t>
            </a: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357158" y="428604"/>
            <a:ext cx="8301608" cy="285752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školy: Svobodná základní škola, o.p.s.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Autor: Mgr. Dagmar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Sacherová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materiálu</a:t>
            </a:r>
            <a:r>
              <a:rPr lang="cs-CZ" dirty="0">
                <a:solidFill>
                  <a:sysClr val="windowText" lastClr="000000"/>
                </a:solidFill>
                <a:latin typeface="Lucida Sans Unicode"/>
              </a:rPr>
              <a:t>: </a:t>
            </a:r>
            <a:r>
              <a:rPr lang="cs-CZ" dirty="0" smtClean="0">
                <a:solidFill>
                  <a:sysClr val="windowText" lastClr="000000"/>
                </a:solidFill>
                <a:latin typeface="Lucida Sans Unicode"/>
              </a:rPr>
              <a:t>VY_32_INOVACE_16_MATEMATIKA_OBSAH ČTVERCE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Název</a:t>
            </a:r>
            <a:r>
              <a:rPr lang="cs-CZ" dirty="0">
                <a:solidFill>
                  <a:sysClr val="windowText" lastClr="000000"/>
                </a:solidFill>
                <a:latin typeface="Lucida Sans Unicode"/>
              </a:rPr>
              <a:t>: </a:t>
            </a:r>
            <a:r>
              <a:rPr lang="cs-CZ" dirty="0" smtClean="0">
                <a:solidFill>
                  <a:sysClr val="windowText" lastClr="000000"/>
                </a:solidFill>
              </a:rPr>
              <a:t>OBSAH ČTVERCE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Číslo projektu: CZ.1.07/1.4.00/21.0929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2400" b="1" dirty="0" smtClean="0">
                <a:solidFill>
                  <a:sysClr val="windowText" lastClr="000000"/>
                </a:solidFill>
              </a:rPr>
              <a:t>OBSAH ČTVERCE</a:t>
            </a:r>
          </a:p>
          <a:p>
            <a:pPr marL="365760" lvl="0" indent="-256032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2400" b="1" dirty="0" smtClean="0">
                <a:solidFill>
                  <a:sysClr val="windowText" lastClr="000000"/>
                </a:solidFill>
                <a:latin typeface="Lucida Sans Unicode"/>
              </a:rPr>
              <a:t>(problémová úloha)</a:t>
            </a:r>
          </a:p>
        </p:txBody>
      </p:sp>
      <p:pic>
        <p:nvPicPr>
          <p:cNvPr id="7" name="Picture 2" descr="http://titulka2.rvp.cz/gfx/ikonk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3143248"/>
            <a:ext cx="6936432" cy="17991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procvičují znalost výpočtu obsahu ověřují si znalost pojmů průměr, poloměr, úhlopříčka.</a:t>
            </a:r>
          </a:p>
          <a:p>
            <a:r>
              <a:rPr lang="cs-CZ" dirty="0" smtClean="0"/>
              <a:t>Cvičení žáky motivuje k větší aktivitě, spojení nákresů s psaným textem vede k lepšímu zapamatování si probírané látky. 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Obsah čtverce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problémová úloha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42910" y="1643050"/>
            <a:ext cx="3600000" cy="3600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42976" y="2214554"/>
            <a:ext cx="2571768" cy="25003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2679908">
            <a:off x="1549911" y="2575622"/>
            <a:ext cx="1757745" cy="177819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2844" y="214290"/>
            <a:ext cx="87868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Je-li průměr kružnice na obrázku </a:t>
            </a:r>
            <a:r>
              <a:rPr lang="cs-CZ" sz="3200" b="1" dirty="0" smtClean="0"/>
              <a:t>10 cm</a:t>
            </a:r>
            <a:r>
              <a:rPr lang="cs-CZ" sz="3200" dirty="0" smtClean="0"/>
              <a:t>, jaký je obsah malého čtverce v kružnici? </a:t>
            </a:r>
            <a:endParaRPr lang="cs-CZ" sz="32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214414" y="3456000"/>
            <a:ext cx="2428892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1214414" y="3429000"/>
            <a:ext cx="2428892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endCxn id="5" idx="7"/>
          </p:cNvCxnSpPr>
          <p:nvPr/>
        </p:nvCxnSpPr>
        <p:spPr>
          <a:xfrm flipV="1">
            <a:off x="2428860" y="2170257"/>
            <a:ext cx="1286842" cy="125874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7072330" y="5643578"/>
            <a:ext cx="1857388" cy="642942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Řešení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2071678"/>
            <a:ext cx="4286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Strana malého čtverce se rovná poloměru kružnice a ten je 5 cm.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Obsah je tudíž </a:t>
            </a:r>
            <a:r>
              <a:rPr lang="cs-CZ" sz="2800" b="1" dirty="0" smtClean="0"/>
              <a:t>25 cm</a:t>
            </a:r>
            <a:r>
              <a:rPr lang="cs-CZ" sz="2800" b="1" baseline="30000" dirty="0" smtClean="0"/>
              <a:t>2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 rot="18871309">
            <a:off x="2439838" y="240346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 = 5 cm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</TotalTime>
  <Words>209</Words>
  <Application>Microsoft Office PowerPoint</Application>
  <PresentationFormat>Předvádění na obrazovce (4:3)</PresentationFormat>
  <Paragraphs>27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Snímek 1</vt:lpstr>
      <vt:lpstr>Anotace</vt:lpstr>
      <vt:lpstr>Obsah čtverce</vt:lpstr>
      <vt:lpstr>Snímek 4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Mamut</dc:creator>
  <cp:lastModifiedBy>Jana</cp:lastModifiedBy>
  <cp:revision>11</cp:revision>
  <dcterms:created xsi:type="dcterms:W3CDTF">2012-07-26T06:33:18Z</dcterms:created>
  <dcterms:modified xsi:type="dcterms:W3CDTF">2012-10-07T18:18:56Z</dcterms:modified>
</cp:coreProperties>
</file>