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348881"/>
            <a:ext cx="8458200" cy="3726906"/>
          </a:xfrm>
        </p:spPr>
        <p:txBody>
          <a:bodyPr>
            <a:normAutofit/>
          </a:bodyPr>
          <a:lstStyle/>
          <a:p>
            <a:pPr marL="0" indent="0" algn="ctr"/>
            <a:r>
              <a:rPr lang="cs-CZ" sz="2700" dirty="0" smtClean="0"/>
              <a:t>ZŠP a ZŠS Uherský Brod</a:t>
            </a:r>
            <a:br>
              <a:rPr lang="cs-CZ" sz="2700" dirty="0" smtClean="0"/>
            </a:br>
            <a:r>
              <a:rPr lang="cs-CZ" dirty="0" smtClean="0"/>
              <a:t> </a:t>
            </a:r>
            <a:r>
              <a:rPr lang="cs-CZ" sz="2700" dirty="0" smtClean="0"/>
              <a:t>projekt č. CZ.1.07/1.4.00/21.0961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Angličtina pro 2. stupeň</a:t>
            </a:r>
            <a:br>
              <a:rPr lang="cs-CZ" sz="2700" dirty="0" smtClean="0"/>
            </a:br>
            <a:r>
              <a:rPr lang="cs-CZ" sz="2700" dirty="0" smtClean="0"/>
              <a:t>Č. </a:t>
            </a:r>
            <a:r>
              <a:rPr lang="cs-CZ" sz="2700" dirty="0" err="1" smtClean="0"/>
              <a:t>DUMu</a:t>
            </a:r>
            <a:r>
              <a:rPr lang="cs-CZ" sz="2700" dirty="0" smtClean="0"/>
              <a:t>:  VY_22_INOVACE_29_Hrátky s abecedou</a:t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 rot="10800000" flipV="1">
            <a:off x="381000" y="5445224"/>
            <a:ext cx="8458200" cy="864096"/>
          </a:xfrm>
        </p:spPr>
        <p:txBody>
          <a:bodyPr/>
          <a:lstStyle/>
          <a:p>
            <a:pPr algn="ctr"/>
            <a:r>
              <a:rPr lang="cs-CZ" dirty="0" smtClean="0"/>
              <a:t>Autor: </a:t>
            </a:r>
            <a:r>
              <a:rPr lang="cs-CZ" dirty="0" smtClean="0"/>
              <a:t>Mgr. Renata </a:t>
            </a:r>
            <a:r>
              <a:rPr lang="cs-CZ" dirty="0" err="1" smtClean="0"/>
              <a:t>Václavíčková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59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k procvičení slovní zásoby.</a:t>
            </a:r>
          </a:p>
          <a:p>
            <a:pPr marL="0" indent="0">
              <a:buNone/>
            </a:pPr>
            <a:r>
              <a:rPr lang="cs-CZ" dirty="0" smtClean="0"/>
              <a:t>Je určena žákům 9. ročníku.</a:t>
            </a:r>
          </a:p>
          <a:p>
            <a:pPr marL="0" indent="0">
              <a:buNone/>
            </a:pPr>
            <a:r>
              <a:rPr lang="cs-CZ" dirty="0" smtClean="0"/>
              <a:t>VM byl vytvořen v červnu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596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THE ALPHABET – TVOŘ SLOVA DLE ZADÁNÍ.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04800" y="1268760"/>
            <a:ext cx="2755032" cy="5055840"/>
          </a:xfrm>
        </p:spPr>
        <p:txBody>
          <a:bodyPr>
            <a:noAutofit/>
          </a:bodyPr>
          <a:lstStyle/>
          <a:p>
            <a:r>
              <a:rPr lang="cs-CZ" sz="2400" dirty="0" smtClean="0"/>
              <a:t>OVOCE                      </a:t>
            </a:r>
          </a:p>
          <a:p>
            <a:r>
              <a:rPr lang="cs-CZ" sz="2400" dirty="0" smtClean="0"/>
              <a:t>BARVA </a:t>
            </a:r>
          </a:p>
          <a:p>
            <a:r>
              <a:rPr lang="cs-CZ" sz="2400" dirty="0" smtClean="0"/>
              <a:t>DOPR. PROST. </a:t>
            </a:r>
          </a:p>
          <a:p>
            <a:r>
              <a:rPr lang="cs-CZ" sz="2400" dirty="0" smtClean="0"/>
              <a:t>NÁBYTEK </a:t>
            </a:r>
          </a:p>
          <a:p>
            <a:r>
              <a:rPr lang="cs-CZ" sz="2400" dirty="0" smtClean="0"/>
              <a:t>„HLAVA“  </a:t>
            </a:r>
          </a:p>
          <a:p>
            <a:r>
              <a:rPr lang="cs-CZ" sz="2400" dirty="0" smtClean="0"/>
              <a:t>PŘÍRODA </a:t>
            </a:r>
          </a:p>
          <a:p>
            <a:r>
              <a:rPr lang="cs-CZ" sz="2400" dirty="0" smtClean="0"/>
              <a:t>PŘÍD. JM. </a:t>
            </a:r>
          </a:p>
          <a:p>
            <a:r>
              <a:rPr lang="cs-CZ" sz="2400" dirty="0" smtClean="0"/>
              <a:t>POZDRAV </a:t>
            </a:r>
          </a:p>
          <a:p>
            <a:r>
              <a:rPr lang="cs-CZ" sz="2400" dirty="0" smtClean="0"/>
              <a:t>SPORT</a:t>
            </a:r>
          </a:p>
          <a:p>
            <a:r>
              <a:rPr lang="cs-CZ" sz="2400" dirty="0" smtClean="0"/>
              <a:t>JMÉNO</a:t>
            </a:r>
          </a:p>
          <a:p>
            <a:r>
              <a:rPr lang="cs-CZ" sz="2400" dirty="0" smtClean="0"/>
              <a:t>„DŮM“</a:t>
            </a:r>
          </a:p>
          <a:p>
            <a:r>
              <a:rPr lang="cs-CZ" sz="2400" dirty="0" smtClean="0"/>
              <a:t>SLOVESO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771800" y="1196752"/>
            <a:ext cx="62198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 ____________________</a:t>
            </a:r>
          </a:p>
          <a:p>
            <a:pPr marL="0" indent="0">
              <a:buNone/>
            </a:pPr>
            <a:r>
              <a:rPr lang="cs-CZ" sz="2400" dirty="0" smtClean="0"/>
              <a:t>B ____________________</a:t>
            </a:r>
          </a:p>
          <a:p>
            <a:pPr marL="0" indent="0">
              <a:buNone/>
            </a:pPr>
            <a:r>
              <a:rPr lang="cs-CZ" sz="2400" dirty="0" smtClean="0"/>
              <a:t>C ____________________</a:t>
            </a:r>
          </a:p>
          <a:p>
            <a:pPr marL="0" indent="0">
              <a:buNone/>
            </a:pPr>
            <a:r>
              <a:rPr lang="cs-CZ" sz="2400" dirty="0" smtClean="0"/>
              <a:t>D ____________________</a:t>
            </a:r>
          </a:p>
          <a:p>
            <a:pPr marL="0" indent="0">
              <a:buNone/>
            </a:pPr>
            <a:r>
              <a:rPr lang="cs-CZ" sz="2400" dirty="0" smtClean="0"/>
              <a:t>E ____________________</a:t>
            </a:r>
          </a:p>
          <a:p>
            <a:pPr marL="0" indent="0">
              <a:buNone/>
            </a:pPr>
            <a:r>
              <a:rPr lang="cs-CZ" sz="2400" dirty="0" smtClean="0"/>
              <a:t>F ____________________</a:t>
            </a:r>
          </a:p>
          <a:p>
            <a:pPr marL="0" indent="0">
              <a:buNone/>
            </a:pPr>
            <a:r>
              <a:rPr lang="cs-CZ" sz="2400" dirty="0" smtClean="0"/>
              <a:t>G ____________________</a:t>
            </a:r>
          </a:p>
          <a:p>
            <a:pPr marL="0" indent="0">
              <a:buNone/>
            </a:pPr>
            <a:r>
              <a:rPr lang="cs-CZ" sz="2400" dirty="0" smtClean="0"/>
              <a:t>H ____________________</a:t>
            </a:r>
          </a:p>
          <a:p>
            <a:pPr marL="0" indent="0">
              <a:buNone/>
            </a:pPr>
            <a:r>
              <a:rPr lang="cs-CZ" sz="2400" dirty="0" smtClean="0"/>
              <a:t>I _____________________</a:t>
            </a:r>
          </a:p>
          <a:p>
            <a:pPr marL="0" indent="0">
              <a:buNone/>
            </a:pPr>
            <a:r>
              <a:rPr lang="cs-CZ" sz="2400" dirty="0" smtClean="0"/>
              <a:t>J _____________________</a:t>
            </a:r>
          </a:p>
          <a:p>
            <a:pPr marL="0" indent="0">
              <a:buNone/>
            </a:pPr>
            <a:r>
              <a:rPr lang="cs-CZ" sz="2400" dirty="0" smtClean="0"/>
              <a:t>K ____________________</a:t>
            </a:r>
          </a:p>
          <a:p>
            <a:pPr marL="0" indent="0">
              <a:buNone/>
            </a:pPr>
            <a:r>
              <a:rPr lang="cs-CZ" sz="2400" dirty="0" smtClean="0"/>
              <a:t>L 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4122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Pokračuj…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04800" y="1268760"/>
            <a:ext cx="4191000" cy="5055840"/>
          </a:xfrm>
        </p:spPr>
        <p:txBody>
          <a:bodyPr>
            <a:noAutofit/>
          </a:bodyPr>
          <a:lstStyle/>
          <a:p>
            <a:r>
              <a:rPr lang="cs-CZ" sz="2400" dirty="0" smtClean="0"/>
              <a:t>„RODINA“</a:t>
            </a:r>
          </a:p>
          <a:p>
            <a:r>
              <a:rPr lang="cs-CZ" sz="2400" dirty="0" smtClean="0"/>
              <a:t>„TĚLO“</a:t>
            </a:r>
          </a:p>
          <a:p>
            <a:r>
              <a:rPr lang="cs-CZ" sz="2400" dirty="0" smtClean="0"/>
              <a:t>ČÍSLO</a:t>
            </a:r>
          </a:p>
          <a:p>
            <a:r>
              <a:rPr lang="cs-CZ" sz="2400" dirty="0" smtClean="0"/>
              <a:t>ŠKOL. POMŮCKA</a:t>
            </a:r>
          </a:p>
          <a:p>
            <a:r>
              <a:rPr lang="cs-CZ" sz="2400" dirty="0" smtClean="0"/>
              <a:t>„JÍDLO“</a:t>
            </a:r>
          </a:p>
          <a:p>
            <a:r>
              <a:rPr lang="cs-CZ" sz="2400" dirty="0" smtClean="0"/>
              <a:t>DEN</a:t>
            </a:r>
          </a:p>
          <a:p>
            <a:r>
              <a:rPr lang="cs-CZ" sz="2400" dirty="0" smtClean="0"/>
              <a:t>„VÁNOCE“</a:t>
            </a:r>
          </a:p>
          <a:p>
            <a:r>
              <a:rPr lang="cs-CZ" sz="2400" dirty="0" smtClean="0"/>
              <a:t>OBLEČENÍ</a:t>
            </a:r>
          </a:p>
          <a:p>
            <a:r>
              <a:rPr lang="cs-CZ" sz="2400" dirty="0" smtClean="0"/>
              <a:t>rajče, okurka,…=</a:t>
            </a:r>
          </a:p>
          <a:p>
            <a:r>
              <a:rPr lang="cs-CZ" sz="2400" dirty="0" smtClean="0"/>
              <a:t>NÁPOJ</a:t>
            </a:r>
          </a:p>
          <a:p>
            <a:r>
              <a:rPr lang="cs-CZ" sz="2400" dirty="0" smtClean="0"/>
              <a:t>ZÁJMENO</a:t>
            </a:r>
          </a:p>
          <a:p>
            <a:r>
              <a:rPr lang="cs-CZ" sz="2400" dirty="0" smtClean="0"/>
              <a:t>ZVÍŘE</a:t>
            </a:r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3203848" y="1268760"/>
            <a:ext cx="5787752" cy="50558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M ____________________</a:t>
            </a:r>
          </a:p>
          <a:p>
            <a:pPr marL="0" indent="0">
              <a:buNone/>
            </a:pPr>
            <a:r>
              <a:rPr lang="cs-CZ" sz="2400" dirty="0" smtClean="0"/>
              <a:t>N ____________________</a:t>
            </a:r>
          </a:p>
          <a:p>
            <a:pPr marL="0" indent="0">
              <a:buNone/>
            </a:pPr>
            <a:r>
              <a:rPr lang="cs-CZ" sz="2400" dirty="0" smtClean="0"/>
              <a:t>O ____________________</a:t>
            </a:r>
          </a:p>
          <a:p>
            <a:pPr marL="0" indent="0">
              <a:buNone/>
            </a:pPr>
            <a:r>
              <a:rPr lang="cs-CZ" sz="2400" dirty="0" smtClean="0"/>
              <a:t>P ____________________</a:t>
            </a:r>
          </a:p>
          <a:p>
            <a:pPr marL="0" indent="0">
              <a:buNone/>
            </a:pPr>
            <a:r>
              <a:rPr lang="cs-CZ" sz="2400" dirty="0" smtClean="0"/>
              <a:t>R ____________________</a:t>
            </a:r>
          </a:p>
          <a:p>
            <a:pPr marL="0" indent="0">
              <a:buNone/>
            </a:pPr>
            <a:r>
              <a:rPr lang="cs-CZ" sz="2400" dirty="0" smtClean="0"/>
              <a:t>S ____________________</a:t>
            </a:r>
          </a:p>
          <a:p>
            <a:pPr marL="0" indent="0">
              <a:buNone/>
            </a:pPr>
            <a:r>
              <a:rPr lang="cs-CZ" sz="2400" dirty="0" smtClean="0"/>
              <a:t>T ____________________</a:t>
            </a:r>
          </a:p>
          <a:p>
            <a:pPr marL="0" indent="0">
              <a:buNone/>
            </a:pPr>
            <a:r>
              <a:rPr lang="cs-CZ" sz="2400" dirty="0" smtClean="0"/>
              <a:t>U ____________________</a:t>
            </a:r>
          </a:p>
          <a:p>
            <a:pPr marL="0" indent="0">
              <a:buNone/>
            </a:pPr>
            <a:r>
              <a:rPr lang="cs-CZ" sz="2400" dirty="0" smtClean="0"/>
              <a:t>V ____________________</a:t>
            </a:r>
          </a:p>
          <a:p>
            <a:pPr marL="0" indent="0">
              <a:buNone/>
            </a:pPr>
            <a:r>
              <a:rPr lang="cs-CZ" sz="2400" dirty="0" smtClean="0"/>
              <a:t>W ____________________</a:t>
            </a:r>
          </a:p>
          <a:p>
            <a:pPr marL="0" indent="0">
              <a:buNone/>
            </a:pPr>
            <a:r>
              <a:rPr lang="cs-CZ" sz="2400" dirty="0" smtClean="0"/>
              <a:t>Y _____________________</a:t>
            </a:r>
          </a:p>
          <a:p>
            <a:pPr marL="0" indent="0">
              <a:buNone/>
            </a:pPr>
            <a:r>
              <a:rPr lang="cs-CZ" sz="2400" dirty="0" smtClean="0"/>
              <a:t>Z 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832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 písmen zadaných slov  vytvoř vždy 3 nová slova.</a:t>
            </a:r>
            <a:endParaRPr lang="cs-CZ" sz="24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HOLIDAY             CHRISTMAS          VEGETABLE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__________            __________           __________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__________            __________           __________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__________            __________           __________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0873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Seřaď slova na řádku dle abecedy. Přečti je a přelož.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268760"/>
            <a:ext cx="8507288" cy="48574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AMERICA   APPLE   AND   ARM   ARE</a:t>
            </a:r>
          </a:p>
          <a:p>
            <a:endParaRPr lang="cs-CZ" sz="2400" dirty="0"/>
          </a:p>
          <a:p>
            <a:r>
              <a:rPr lang="cs-CZ" sz="2400" dirty="0" smtClean="0"/>
              <a:t>ENGLISH   EYE   EAR   EGG   EIGHT</a:t>
            </a:r>
          </a:p>
          <a:p>
            <a:endParaRPr lang="cs-CZ" sz="2400" dirty="0"/>
          </a:p>
          <a:p>
            <a:r>
              <a:rPr lang="cs-CZ" sz="2400" dirty="0" smtClean="0"/>
              <a:t>IS     IT    ICE     I      IN</a:t>
            </a:r>
          </a:p>
          <a:p>
            <a:endParaRPr lang="cs-CZ" sz="2400" dirty="0"/>
          </a:p>
          <a:p>
            <a:r>
              <a:rPr lang="cs-CZ" sz="2400" dirty="0" smtClean="0"/>
              <a:t>OPEN   ONE   ORANGE   ON   OLD</a:t>
            </a:r>
          </a:p>
          <a:p>
            <a:endParaRPr lang="cs-CZ" sz="2400" dirty="0"/>
          </a:p>
          <a:p>
            <a:r>
              <a:rPr lang="cs-CZ" sz="2400" dirty="0" smtClean="0"/>
              <a:t>UGLY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u="sng" dirty="0" smtClean="0"/>
              <a:t>UNITED</a:t>
            </a:r>
            <a:r>
              <a:rPr lang="cs-CZ" sz="2400" dirty="0" smtClean="0"/>
              <a:t> KINGDOM   UNIFORM    UMBRELLA   USE</a:t>
            </a:r>
          </a:p>
          <a:p>
            <a:endParaRPr lang="cs-CZ" sz="2400" dirty="0"/>
          </a:p>
          <a:p>
            <a:r>
              <a:rPr lang="cs-CZ" sz="2400" dirty="0" smtClean="0"/>
              <a:t>YOGHURT   YES   YOU   YELLOW   YESTERDAY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3803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OVOCE </a:t>
            </a:r>
            <a:r>
              <a:rPr lang="cs-CZ" dirty="0" smtClean="0"/>
              <a:t> - APPLE                   </a:t>
            </a:r>
            <a:endParaRPr lang="cs-CZ" dirty="0"/>
          </a:p>
          <a:p>
            <a:r>
              <a:rPr lang="cs-CZ" dirty="0"/>
              <a:t>BARVA </a:t>
            </a:r>
            <a:r>
              <a:rPr lang="cs-CZ" dirty="0" smtClean="0"/>
              <a:t> - BLUE</a:t>
            </a:r>
            <a:endParaRPr lang="cs-CZ" dirty="0"/>
          </a:p>
          <a:p>
            <a:r>
              <a:rPr lang="cs-CZ" dirty="0"/>
              <a:t>DOPR. PROST</a:t>
            </a:r>
            <a:r>
              <a:rPr lang="cs-CZ" dirty="0" smtClean="0"/>
              <a:t>. - CAR </a:t>
            </a:r>
            <a:endParaRPr lang="cs-CZ" dirty="0"/>
          </a:p>
          <a:p>
            <a:r>
              <a:rPr lang="cs-CZ" dirty="0"/>
              <a:t>NÁBYTEK </a:t>
            </a:r>
            <a:r>
              <a:rPr lang="cs-CZ" dirty="0" smtClean="0"/>
              <a:t>- DESK</a:t>
            </a:r>
            <a:endParaRPr lang="cs-CZ" dirty="0"/>
          </a:p>
          <a:p>
            <a:r>
              <a:rPr lang="cs-CZ" dirty="0"/>
              <a:t>„HLAVA“  </a:t>
            </a:r>
            <a:r>
              <a:rPr lang="cs-CZ" dirty="0" smtClean="0"/>
              <a:t>- EYE</a:t>
            </a:r>
            <a:endParaRPr lang="cs-CZ" dirty="0"/>
          </a:p>
          <a:p>
            <a:r>
              <a:rPr lang="cs-CZ" dirty="0"/>
              <a:t>PŘÍRODA </a:t>
            </a:r>
            <a:r>
              <a:rPr lang="cs-CZ" dirty="0" smtClean="0"/>
              <a:t>- FOREST</a:t>
            </a:r>
            <a:endParaRPr lang="cs-CZ" dirty="0"/>
          </a:p>
          <a:p>
            <a:r>
              <a:rPr lang="cs-CZ" dirty="0"/>
              <a:t>PŘÍD. JM. </a:t>
            </a:r>
            <a:r>
              <a:rPr lang="cs-CZ" dirty="0" smtClean="0"/>
              <a:t>- GOOD</a:t>
            </a:r>
            <a:endParaRPr lang="cs-CZ" dirty="0"/>
          </a:p>
          <a:p>
            <a:r>
              <a:rPr lang="cs-CZ" dirty="0"/>
              <a:t>POZDRAV </a:t>
            </a:r>
            <a:r>
              <a:rPr lang="cs-CZ" dirty="0" smtClean="0"/>
              <a:t>- HI</a:t>
            </a:r>
            <a:endParaRPr lang="cs-CZ" dirty="0"/>
          </a:p>
          <a:p>
            <a:r>
              <a:rPr lang="cs-CZ" dirty="0" smtClean="0"/>
              <a:t>SPORT – ICE - HOCKEY</a:t>
            </a:r>
            <a:endParaRPr lang="cs-CZ" dirty="0"/>
          </a:p>
          <a:p>
            <a:r>
              <a:rPr lang="cs-CZ" dirty="0" smtClean="0"/>
              <a:t>JMÉNO - JOHN</a:t>
            </a:r>
            <a:endParaRPr lang="cs-CZ" dirty="0"/>
          </a:p>
          <a:p>
            <a:r>
              <a:rPr lang="cs-CZ" dirty="0"/>
              <a:t>„DŮM</a:t>
            </a:r>
            <a:r>
              <a:rPr lang="cs-CZ" dirty="0" smtClean="0"/>
              <a:t>“ - KITCHEN</a:t>
            </a:r>
            <a:endParaRPr lang="cs-CZ" dirty="0"/>
          </a:p>
          <a:p>
            <a:r>
              <a:rPr lang="cs-CZ" dirty="0" smtClean="0"/>
              <a:t>SLOVESO - LIKE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437063" y="1600200"/>
            <a:ext cx="4706937" cy="472440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„RODINA</a:t>
            </a:r>
            <a:r>
              <a:rPr lang="cs-CZ" dirty="0" smtClean="0"/>
              <a:t>“ - MUM</a:t>
            </a:r>
            <a:endParaRPr lang="cs-CZ" dirty="0"/>
          </a:p>
          <a:p>
            <a:r>
              <a:rPr lang="cs-CZ" dirty="0"/>
              <a:t>„TĚLO</a:t>
            </a:r>
            <a:r>
              <a:rPr lang="cs-CZ" dirty="0" smtClean="0"/>
              <a:t>“ - NECK</a:t>
            </a:r>
            <a:endParaRPr lang="cs-CZ" dirty="0"/>
          </a:p>
          <a:p>
            <a:r>
              <a:rPr lang="cs-CZ" dirty="0" smtClean="0"/>
              <a:t>ČÍSLO - ONE</a:t>
            </a:r>
            <a:endParaRPr lang="cs-CZ" dirty="0"/>
          </a:p>
          <a:p>
            <a:r>
              <a:rPr lang="cs-CZ" dirty="0"/>
              <a:t>ŠKOL. </a:t>
            </a:r>
            <a:r>
              <a:rPr lang="cs-CZ" dirty="0" smtClean="0"/>
              <a:t>POMŮCKA - PEN</a:t>
            </a:r>
            <a:endParaRPr lang="cs-CZ" dirty="0"/>
          </a:p>
          <a:p>
            <a:r>
              <a:rPr lang="cs-CZ" dirty="0" smtClean="0"/>
              <a:t>„JÍDLO“ - ROLL</a:t>
            </a:r>
            <a:endParaRPr lang="cs-CZ" dirty="0"/>
          </a:p>
          <a:p>
            <a:r>
              <a:rPr lang="cs-CZ" dirty="0" smtClean="0"/>
              <a:t>DEN - SUNDAY</a:t>
            </a:r>
            <a:endParaRPr lang="cs-CZ" dirty="0"/>
          </a:p>
          <a:p>
            <a:r>
              <a:rPr lang="cs-CZ" dirty="0"/>
              <a:t>„VÁNOCE</a:t>
            </a:r>
            <a:r>
              <a:rPr lang="cs-CZ" dirty="0" smtClean="0"/>
              <a:t>“ - TREE</a:t>
            </a:r>
            <a:endParaRPr lang="cs-CZ" dirty="0"/>
          </a:p>
          <a:p>
            <a:r>
              <a:rPr lang="cs-CZ" dirty="0" smtClean="0"/>
              <a:t>OBLEČENÍ - UNIFORM</a:t>
            </a:r>
            <a:endParaRPr lang="cs-CZ" dirty="0"/>
          </a:p>
          <a:p>
            <a:r>
              <a:rPr lang="cs-CZ" dirty="0" smtClean="0"/>
              <a:t>rajče</a:t>
            </a:r>
            <a:r>
              <a:rPr lang="cs-CZ" dirty="0"/>
              <a:t>, okurka</a:t>
            </a:r>
            <a:r>
              <a:rPr lang="cs-CZ" dirty="0" smtClean="0"/>
              <a:t>,…= VEGETABLE</a:t>
            </a:r>
            <a:endParaRPr lang="cs-CZ" dirty="0"/>
          </a:p>
          <a:p>
            <a:r>
              <a:rPr lang="cs-CZ" dirty="0" smtClean="0"/>
              <a:t>NÁPOJ - WATER</a:t>
            </a:r>
            <a:endParaRPr lang="cs-CZ" dirty="0"/>
          </a:p>
          <a:p>
            <a:r>
              <a:rPr lang="cs-CZ" dirty="0" smtClean="0"/>
              <a:t>ZÁJMENO - YOU</a:t>
            </a:r>
            <a:endParaRPr lang="cs-CZ" dirty="0"/>
          </a:p>
          <a:p>
            <a:r>
              <a:rPr lang="cs-CZ" dirty="0" smtClean="0"/>
              <a:t>ZVÍŘE - ZEBRA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806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/>
          <a:lstStyle/>
          <a:p>
            <a:r>
              <a:rPr lang="cs-CZ" dirty="0" smtClean="0"/>
              <a:t>„tvoření slov“ – příklady </a:t>
            </a:r>
            <a:r>
              <a:rPr lang="cs-CZ" sz="1800" dirty="0" smtClean="0"/>
              <a:t>(slova, která znají žáci)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HOLIDAY – DAY, HI, OLD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CHRISTMAS – SIT, IS, IT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VEGETABLE – TABLE, BAG, 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66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„řazení dle abecedy“</a:t>
            </a:r>
          </a:p>
          <a:p>
            <a:endParaRPr lang="cs-CZ" sz="2400" dirty="0"/>
          </a:p>
          <a:p>
            <a:r>
              <a:rPr lang="cs-CZ" sz="1800" dirty="0" smtClean="0"/>
              <a:t>AMERICA, AND, APPLE, ARE, ARM    (AMERIKA, A, JABLKO, tvar „být“, PAŽE)</a:t>
            </a:r>
          </a:p>
          <a:p>
            <a:r>
              <a:rPr lang="cs-CZ" sz="1800" dirty="0" smtClean="0"/>
              <a:t>EAR, EGG, EIGHT, ENGLISH, EYE   (UCHO, VEJCE, OSM, ANGLIČTINA, OKO)</a:t>
            </a:r>
          </a:p>
          <a:p>
            <a:r>
              <a:rPr lang="cs-CZ" sz="1800" dirty="0" smtClean="0"/>
              <a:t>I, ICE, IN, IS, IT   (JÁ, LED, V, JE, ONO)</a:t>
            </a:r>
          </a:p>
          <a:p>
            <a:r>
              <a:rPr lang="cs-CZ" sz="1800" dirty="0" smtClean="0"/>
              <a:t>OLD, ON, ONE, OPEN, ORANGE   (STARÝ, NA, JEDEN, OTEVŘÍT, ORANŽOVÝ)</a:t>
            </a:r>
          </a:p>
          <a:p>
            <a:r>
              <a:rPr lang="cs-CZ" sz="1800" dirty="0" smtClean="0"/>
              <a:t>UGLY, UMBRELLA, UNIFORM, </a:t>
            </a:r>
            <a:r>
              <a:rPr lang="cs-CZ" sz="1800" dirty="0" err="1" smtClean="0"/>
              <a:t>The</a:t>
            </a:r>
            <a:r>
              <a:rPr lang="cs-CZ" sz="1800" dirty="0" smtClean="0"/>
              <a:t> UNITED STATES, USE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(OŠKLIVÝ, DEŠTNÍK, SPOJENÉ STÁTY, UŽÍVAT)</a:t>
            </a:r>
          </a:p>
          <a:p>
            <a:r>
              <a:rPr lang="cs-CZ" sz="1800" dirty="0" smtClean="0"/>
              <a:t>YELLOW, YES, YESTERDAY, YOGHURT, YOU   (ŽLUTÝ, ANO, VČERA, JOGURT, TY)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38698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465</Words>
  <Application>Microsoft Office PowerPoint</Application>
  <PresentationFormat>Předvádění na obrazovce (4:3)</PresentationFormat>
  <Paragraphs>120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ZŠP a ZŠS Uherský Brod  projekt č. CZ.1.07/1.4.00/21.0961  Angličtina pro 2. stupeň Č. DUMu:  VY_22_INOVACE_29_Hrátky s abecedou </vt:lpstr>
      <vt:lpstr>anotace</vt:lpstr>
      <vt:lpstr>THE ALPHABET – TVOŘ SLOVA DLE ZADÁNÍ. </vt:lpstr>
      <vt:lpstr>Pokračuj…</vt:lpstr>
      <vt:lpstr>Z písmen zadaných slov  vytvoř vždy 3 nová slova.</vt:lpstr>
      <vt:lpstr>Seřaď slova na řádku dle abecedy. Přečti je a přelož.</vt:lpstr>
      <vt:lpstr>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VY_22_INOVACE_29_Hry</dc:title>
  <dc:creator>PC-1SLG</dc:creator>
  <cp:lastModifiedBy>PC-1SLG</cp:lastModifiedBy>
  <cp:revision>10</cp:revision>
  <dcterms:created xsi:type="dcterms:W3CDTF">2012-06-07T04:54:35Z</dcterms:created>
  <dcterms:modified xsi:type="dcterms:W3CDTF">2012-06-22T02:45:38Z</dcterms:modified>
</cp:coreProperties>
</file>