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61" r:id="rId5"/>
    <p:sldId id="260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293" autoAdjust="0"/>
    <p:restoredTop sz="94660"/>
  </p:normalViewPr>
  <p:slideViewPr>
    <p:cSldViewPr>
      <p:cViewPr varScale="1">
        <p:scale>
          <a:sx n="81" d="100"/>
          <a:sy n="81" d="100"/>
        </p:scale>
        <p:origin x="-8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5085184"/>
            <a:ext cx="8305800" cy="1080120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Autor: </a:t>
            </a:r>
            <a:r>
              <a:rPr lang="cs-CZ" sz="2400" dirty="0" smtClean="0">
                <a:solidFill>
                  <a:srgbClr val="FF0000"/>
                </a:solidFill>
              </a:rPr>
              <a:t>Mgr. Renata </a:t>
            </a:r>
            <a:r>
              <a:rPr lang="cs-CZ" sz="2400" dirty="0" err="1">
                <a:solidFill>
                  <a:srgbClr val="FF0000"/>
                </a:solidFill>
              </a:rPr>
              <a:t>Václavíčková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060848"/>
            <a:ext cx="8305800" cy="2664296"/>
          </a:xfrm>
        </p:spPr>
        <p:txBody>
          <a:bodyPr/>
          <a:lstStyle/>
          <a:p>
            <a:pPr marL="0" indent="0"/>
            <a:r>
              <a:rPr lang="cs-CZ" sz="2400" dirty="0">
                <a:solidFill>
                  <a:srgbClr val="FF0000"/>
                </a:solidFill>
              </a:rPr>
              <a:t>ZŠP a ZŠS Uherský Brod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 projekt č. </a:t>
            </a:r>
            <a:r>
              <a:rPr lang="cs-CZ" sz="2400" dirty="0" smtClean="0">
                <a:solidFill>
                  <a:srgbClr val="FF0000"/>
                </a:solidFill>
              </a:rPr>
              <a:t>CZ.1.07/1.4.00/21.0961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Angličtina pro 2. stupeň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Č. </a:t>
            </a:r>
            <a:r>
              <a:rPr lang="cs-CZ" sz="2400" dirty="0" err="1">
                <a:solidFill>
                  <a:srgbClr val="FF0000"/>
                </a:solidFill>
              </a:rPr>
              <a:t>DUMu</a:t>
            </a:r>
            <a:r>
              <a:rPr lang="cs-CZ" sz="2400" dirty="0">
                <a:solidFill>
                  <a:srgbClr val="FF0000"/>
                </a:solidFill>
              </a:rPr>
              <a:t>:  </a:t>
            </a:r>
            <a:r>
              <a:rPr lang="cs-CZ" sz="2400" dirty="0" smtClean="0">
                <a:solidFill>
                  <a:srgbClr val="FF0000"/>
                </a:solidFill>
              </a:rPr>
              <a:t>VY_22_INOVACE_32_THE WEATHER</a:t>
            </a: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38027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154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Anotace: Prezentace  slouží  k  výuce  dané  slovní  zásoby.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Je  určena  žákům  8. ročníku.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VM byl vytvořen v červnu 2012.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92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2847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THE WEATHER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=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POČASÍ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65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THE  SUN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381642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695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RAIN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0808"/>
            <a:ext cx="576064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745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  RAINBOW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72816"/>
            <a:ext cx="6264696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20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THE WIND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424847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53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SNOW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5688633" cy="44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29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  CLOUD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89654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24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152400"/>
            <a:ext cx="8712968" cy="900336"/>
          </a:xfrm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rgbClr val="FF0000"/>
                </a:solidFill>
              </a:rPr>
              <a:t>K obrázkům doplň názvy</a:t>
            </a:r>
            <a:r>
              <a:rPr lang="cs-CZ" sz="2400" dirty="0" smtClean="0">
                <a:solidFill>
                  <a:srgbClr val="FF0000"/>
                </a:solidFill>
              </a:rPr>
              <a:t>:  </a:t>
            </a:r>
            <a:r>
              <a:rPr lang="cs-CZ" sz="3100" i="1" dirty="0" smtClean="0">
                <a:solidFill>
                  <a:srgbClr val="FF0000"/>
                </a:solidFill>
              </a:rPr>
              <a:t>sun, </a:t>
            </a:r>
            <a:r>
              <a:rPr lang="cs-CZ" sz="3100" i="1" dirty="0" err="1" smtClean="0">
                <a:solidFill>
                  <a:srgbClr val="FF0000"/>
                </a:solidFill>
              </a:rPr>
              <a:t>rainbow</a:t>
            </a:r>
            <a:r>
              <a:rPr lang="cs-CZ" sz="3100" i="1" dirty="0" smtClean="0">
                <a:solidFill>
                  <a:srgbClr val="FF0000"/>
                </a:solidFill>
              </a:rPr>
              <a:t>, </a:t>
            </a:r>
            <a:r>
              <a:rPr lang="cs-CZ" sz="3100" i="1" dirty="0" err="1" smtClean="0">
                <a:solidFill>
                  <a:srgbClr val="FF0000"/>
                </a:solidFill>
              </a:rPr>
              <a:t>wind</a:t>
            </a:r>
            <a:r>
              <a:rPr lang="cs-CZ" sz="3100" i="1" dirty="0" smtClean="0">
                <a:solidFill>
                  <a:srgbClr val="FF0000"/>
                </a:solidFill>
              </a:rPr>
              <a:t>, </a:t>
            </a:r>
            <a:r>
              <a:rPr lang="cs-CZ" sz="3100" i="1" dirty="0" err="1" smtClean="0">
                <a:solidFill>
                  <a:srgbClr val="FF0000"/>
                </a:solidFill>
              </a:rPr>
              <a:t>cloud</a:t>
            </a:r>
            <a:r>
              <a:rPr lang="cs-CZ" sz="3100" i="1" dirty="0" smtClean="0">
                <a:solidFill>
                  <a:srgbClr val="FF0000"/>
                </a:solidFill>
              </a:rPr>
              <a:t>, </a:t>
            </a:r>
            <a:r>
              <a:rPr lang="cs-CZ" sz="3100" i="1" dirty="0" err="1" smtClean="0">
                <a:solidFill>
                  <a:srgbClr val="FF0000"/>
                </a:solidFill>
              </a:rPr>
              <a:t>snow</a:t>
            </a:r>
            <a:r>
              <a:rPr lang="cs-CZ" sz="3100" i="1" dirty="0" smtClean="0">
                <a:solidFill>
                  <a:srgbClr val="FF0000"/>
                </a:solidFill>
              </a:rPr>
              <a:t>, </a:t>
            </a:r>
            <a:r>
              <a:rPr lang="cs-CZ" sz="3100" i="1" dirty="0" err="1" smtClean="0">
                <a:solidFill>
                  <a:srgbClr val="FF0000"/>
                </a:solidFill>
              </a:rPr>
              <a:t>rain</a:t>
            </a:r>
            <a:endParaRPr lang="cs-CZ" sz="3100" i="1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7364"/>
            <a:ext cx="1728192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276446"/>
            <a:ext cx="2088233" cy="1514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17220"/>
            <a:ext cx="208823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76446"/>
            <a:ext cx="2016224" cy="1905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302" y="1633348"/>
            <a:ext cx="188279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301" y="4276446"/>
            <a:ext cx="1882793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747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Překládej.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SNÍH</a:t>
            </a:r>
          </a:p>
          <a:p>
            <a:pPr marL="0" indent="0">
              <a:buNone/>
            </a:pPr>
            <a:r>
              <a:rPr lang="cs-CZ" sz="4000" dirty="0" smtClean="0"/>
              <a:t>MRAK</a:t>
            </a:r>
          </a:p>
          <a:p>
            <a:pPr marL="0" indent="0">
              <a:buNone/>
            </a:pPr>
            <a:r>
              <a:rPr lang="cs-CZ" sz="4000" dirty="0" smtClean="0"/>
              <a:t>DUHA</a:t>
            </a:r>
          </a:p>
          <a:p>
            <a:pPr marL="0" indent="0">
              <a:buNone/>
            </a:pPr>
            <a:r>
              <a:rPr lang="cs-CZ" sz="4000" dirty="0" smtClean="0"/>
              <a:t>SLUNCE</a:t>
            </a:r>
          </a:p>
          <a:p>
            <a:pPr marL="0" indent="0">
              <a:buNone/>
            </a:pPr>
            <a:r>
              <a:rPr lang="cs-CZ" sz="4000" dirty="0" smtClean="0"/>
              <a:t>DÉŠŤ</a:t>
            </a:r>
          </a:p>
          <a:p>
            <a:pPr marL="0" indent="0">
              <a:buNone/>
            </a:pPr>
            <a:r>
              <a:rPr lang="cs-CZ" sz="4000" dirty="0" smtClean="0"/>
              <a:t>VÍTR</a:t>
            </a:r>
            <a:endParaRPr lang="cs-CZ" sz="4000" dirty="0"/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SNOW</a:t>
            </a:r>
          </a:p>
          <a:p>
            <a:r>
              <a:rPr lang="cs-CZ" sz="4000" dirty="0" smtClean="0"/>
              <a:t>CLOUD</a:t>
            </a:r>
          </a:p>
          <a:p>
            <a:r>
              <a:rPr lang="cs-CZ" sz="4000" dirty="0" smtClean="0"/>
              <a:t>RAINBOW</a:t>
            </a:r>
          </a:p>
          <a:p>
            <a:r>
              <a:rPr lang="cs-CZ" sz="4000" dirty="0" smtClean="0"/>
              <a:t>SUN</a:t>
            </a:r>
          </a:p>
          <a:p>
            <a:r>
              <a:rPr lang="cs-CZ" sz="4000" dirty="0" smtClean="0"/>
              <a:t>RAIN</a:t>
            </a:r>
          </a:p>
          <a:p>
            <a:r>
              <a:rPr lang="cs-CZ" sz="4000" dirty="0" smtClean="0"/>
              <a:t>WIND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881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weather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Jaké je počasí?</a:t>
            </a:r>
            <a:endParaRPr lang="cs-CZ" sz="27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59936" cy="5040560"/>
          </a:xfrm>
        </p:spPr>
        <p:txBody>
          <a:bodyPr>
            <a:normAutofit lnSpcReduction="10000"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sunny.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windy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cloudy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raining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snowing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warm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59936" cy="44672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Je slunečno.</a:t>
            </a:r>
          </a:p>
          <a:p>
            <a:r>
              <a:rPr lang="cs-CZ" sz="2800" dirty="0" smtClean="0"/>
              <a:t>Je větrno.</a:t>
            </a:r>
          </a:p>
          <a:p>
            <a:r>
              <a:rPr lang="cs-CZ" sz="2800" dirty="0" smtClean="0"/>
              <a:t>Je zamračeno.</a:t>
            </a:r>
          </a:p>
          <a:p>
            <a:endParaRPr lang="cs-CZ" sz="2800" dirty="0"/>
          </a:p>
          <a:p>
            <a:r>
              <a:rPr lang="cs-CZ" sz="2800" dirty="0" smtClean="0"/>
              <a:t>Prší.</a:t>
            </a:r>
          </a:p>
          <a:p>
            <a:r>
              <a:rPr lang="cs-CZ" sz="2800" dirty="0" smtClean="0"/>
              <a:t>Sněží.</a:t>
            </a:r>
          </a:p>
          <a:p>
            <a:endParaRPr lang="cs-CZ" sz="2800" dirty="0"/>
          </a:p>
          <a:p>
            <a:r>
              <a:rPr lang="cs-CZ" sz="2800" dirty="0" smtClean="0"/>
              <a:t>Je zima.</a:t>
            </a:r>
          </a:p>
          <a:p>
            <a:r>
              <a:rPr lang="cs-CZ" sz="2800" dirty="0" smtClean="0"/>
              <a:t>Je teplo.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4265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Doplňovačka.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59936" cy="497125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VÍTR</a:t>
            </a:r>
          </a:p>
          <a:p>
            <a:r>
              <a:rPr lang="cs-CZ" sz="3600" dirty="0" smtClean="0"/>
              <a:t>LÉTO</a:t>
            </a:r>
          </a:p>
          <a:p>
            <a:r>
              <a:rPr lang="cs-CZ" sz="3600" dirty="0" smtClean="0"/>
              <a:t>DÉŠŤ</a:t>
            </a:r>
          </a:p>
          <a:p>
            <a:r>
              <a:rPr lang="cs-CZ" sz="3600" dirty="0" smtClean="0"/>
              <a:t>PODZIM</a:t>
            </a:r>
          </a:p>
          <a:p>
            <a:r>
              <a:rPr lang="cs-CZ" sz="3600" dirty="0" smtClean="0"/>
              <a:t>PRÁZDNINY</a:t>
            </a:r>
          </a:p>
          <a:p>
            <a:r>
              <a:rPr lang="cs-CZ" sz="3600" dirty="0" smtClean="0"/>
              <a:t>ZIMA</a:t>
            </a:r>
          </a:p>
          <a:p>
            <a:r>
              <a:rPr lang="cs-CZ" sz="3600" dirty="0" smtClean="0"/>
              <a:t>DUHA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3635896" y="1196752"/>
            <a:ext cx="5072240" cy="489924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__ </a:t>
            </a:r>
            <a:r>
              <a:rPr lang="cs-CZ" sz="3600" dirty="0" smtClean="0"/>
              <a:t> __  __  __</a:t>
            </a:r>
          </a:p>
          <a:p>
            <a:r>
              <a:rPr lang="cs-CZ" sz="3600" dirty="0" smtClean="0"/>
              <a:t>__  __  __  __  </a:t>
            </a:r>
            <a:r>
              <a:rPr lang="cs-CZ" sz="3600" dirty="0" smtClean="0">
                <a:solidFill>
                  <a:srgbClr val="FF0000"/>
                </a:solidFill>
              </a:rPr>
              <a:t>__ </a:t>
            </a:r>
            <a:r>
              <a:rPr lang="cs-CZ" sz="3600" dirty="0" smtClean="0"/>
              <a:t> __</a:t>
            </a:r>
            <a:endParaRPr lang="cs-CZ" sz="3600" dirty="0"/>
          </a:p>
          <a:p>
            <a:r>
              <a:rPr lang="cs-CZ" sz="3600" dirty="0" smtClean="0"/>
              <a:t>__  </a:t>
            </a:r>
            <a:r>
              <a:rPr lang="cs-CZ" sz="3600" dirty="0" smtClean="0">
                <a:solidFill>
                  <a:srgbClr val="FF0000"/>
                </a:solidFill>
              </a:rPr>
              <a:t>__ </a:t>
            </a:r>
            <a:r>
              <a:rPr lang="cs-CZ" sz="3600" dirty="0" smtClean="0"/>
              <a:t> __  __</a:t>
            </a:r>
          </a:p>
          <a:p>
            <a:r>
              <a:rPr lang="cs-CZ" sz="3600" dirty="0" smtClean="0"/>
              <a:t>__  __  </a:t>
            </a:r>
            <a:r>
              <a:rPr lang="cs-CZ" sz="3600" dirty="0" smtClean="0">
                <a:solidFill>
                  <a:srgbClr val="FF0000"/>
                </a:solidFill>
              </a:rPr>
              <a:t>__ </a:t>
            </a:r>
            <a:r>
              <a:rPr lang="cs-CZ" sz="3600" dirty="0" smtClean="0"/>
              <a:t> __  __  __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__</a:t>
            </a:r>
            <a:r>
              <a:rPr lang="cs-CZ" sz="3600" dirty="0" smtClean="0"/>
              <a:t>  __  __  __  __  __  __</a:t>
            </a:r>
          </a:p>
          <a:p>
            <a:r>
              <a:rPr lang="cs-CZ" sz="3600" dirty="0" smtClean="0"/>
              <a:t>__  __  __  __  </a:t>
            </a:r>
            <a:r>
              <a:rPr lang="cs-CZ" sz="3600" dirty="0" smtClean="0">
                <a:solidFill>
                  <a:srgbClr val="FF0000"/>
                </a:solidFill>
              </a:rPr>
              <a:t>__</a:t>
            </a:r>
            <a:r>
              <a:rPr lang="cs-CZ" sz="3600" dirty="0" smtClean="0"/>
              <a:t>  __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__</a:t>
            </a:r>
            <a:r>
              <a:rPr lang="cs-CZ" sz="3600" dirty="0" smtClean="0"/>
              <a:t>  __  __  __  __  __  __</a:t>
            </a:r>
          </a:p>
        </p:txBody>
      </p:sp>
    </p:spTree>
    <p:extLst>
      <p:ext uri="{BB962C8B-B14F-4D97-AF65-F5344CB8AC3E}">
        <p14:creationId xmlns:p14="http://schemas.microsoft.com/office/powerpoint/2010/main" val="114118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VÍTR - </a:t>
            </a:r>
            <a:r>
              <a:rPr lang="cs-CZ" sz="2800" dirty="0" smtClean="0">
                <a:solidFill>
                  <a:srgbClr val="FF0000"/>
                </a:solidFill>
              </a:rPr>
              <a:t>W</a:t>
            </a:r>
            <a:r>
              <a:rPr lang="cs-CZ" sz="2800" dirty="0" smtClean="0"/>
              <a:t>IND</a:t>
            </a:r>
            <a:endParaRPr lang="cs-CZ" sz="2800" dirty="0"/>
          </a:p>
          <a:p>
            <a:r>
              <a:rPr lang="cs-CZ" sz="2800" dirty="0" smtClean="0"/>
              <a:t>LÉTO - SUMM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R</a:t>
            </a:r>
            <a:endParaRPr lang="cs-CZ" sz="2800" dirty="0"/>
          </a:p>
          <a:p>
            <a:r>
              <a:rPr lang="cs-CZ" sz="2800" dirty="0" smtClean="0"/>
              <a:t>DÉŠŤ - R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IN</a:t>
            </a:r>
            <a:endParaRPr lang="cs-CZ" sz="2800" dirty="0"/>
          </a:p>
          <a:p>
            <a:r>
              <a:rPr lang="cs-CZ" sz="2800" dirty="0" smtClean="0"/>
              <a:t>PODZIM - AU</a:t>
            </a:r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UMN</a:t>
            </a:r>
            <a:endParaRPr lang="cs-CZ" sz="2800" dirty="0"/>
          </a:p>
          <a:p>
            <a:r>
              <a:rPr lang="cs-CZ" sz="2800" dirty="0" smtClean="0"/>
              <a:t>PRÁZDNINY -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OLIDAY</a:t>
            </a:r>
            <a:endParaRPr lang="cs-CZ" sz="2800" dirty="0"/>
          </a:p>
          <a:p>
            <a:r>
              <a:rPr lang="cs-CZ" sz="2800" dirty="0" smtClean="0"/>
              <a:t>ZIMA - WINT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R</a:t>
            </a:r>
            <a:endParaRPr lang="cs-CZ" sz="2800" dirty="0"/>
          </a:p>
          <a:p>
            <a:r>
              <a:rPr lang="cs-CZ" sz="2800" dirty="0" smtClean="0"/>
              <a:t>DUHA - 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AINBOW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ŘEŠENÍ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55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CITACE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546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89</TotalTime>
  <Words>193</Words>
  <Application>Microsoft Office PowerPoint</Application>
  <PresentationFormat>Předvádění na obrazovce (4:3)</PresentationFormat>
  <Paragraphs>68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ZŠP a ZŠS Uherský Brod  projekt č. CZ.1.07/1.4.00/21.0961  Angličtina pro 2. stupeň Č. DUMu:  VY_22_INOVACE_32_THE WEATHER </vt:lpstr>
      <vt:lpstr>Anotace: Prezentace  slouží  k  výuce  dané  slovní  zásoby.                   Je  určena  žákům  8. ročníku.                   VM byl vytvořen v červnu 2012.</vt:lpstr>
      <vt:lpstr>THE WEATHER = POČASÍ</vt:lpstr>
      <vt:lpstr>THE  SUN</vt:lpstr>
      <vt:lpstr>RAIN</vt:lpstr>
      <vt:lpstr>A  RAINBOW</vt:lpstr>
      <vt:lpstr>THE WIND</vt:lpstr>
      <vt:lpstr>SNOW</vt:lpstr>
      <vt:lpstr>A  CLOUD</vt:lpstr>
      <vt:lpstr>K obrázkům doplň názvy:  sun, rainbow, wind, cloud, snow, rain</vt:lpstr>
      <vt:lpstr>Překládej.</vt:lpstr>
      <vt:lpstr>What is the weather like? Jaké je počasí?</vt:lpstr>
      <vt:lpstr>Doplňovačka.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VY_22_INOVACE_32_THE WEATHER</dc:title>
  <dc:creator>PC-1SLG</dc:creator>
  <cp:lastModifiedBy>PC-1SLG</cp:lastModifiedBy>
  <cp:revision>11</cp:revision>
  <dcterms:created xsi:type="dcterms:W3CDTF">2012-06-11T20:19:21Z</dcterms:created>
  <dcterms:modified xsi:type="dcterms:W3CDTF">2012-06-22T02:52:46Z</dcterms:modified>
</cp:coreProperties>
</file>