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6/22/2012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19200" y="5157192"/>
            <a:ext cx="6400800" cy="481608"/>
          </a:xfrm>
        </p:spPr>
        <p:txBody>
          <a:bodyPr/>
          <a:lstStyle/>
          <a:p>
            <a:r>
              <a:rPr lang="cs-CZ" sz="1800" dirty="0"/>
              <a:t>Autor: </a:t>
            </a:r>
            <a:r>
              <a:rPr lang="cs-CZ" sz="1800" dirty="0" smtClean="0"/>
              <a:t>Mgr. Renata </a:t>
            </a:r>
            <a:r>
              <a:rPr lang="cs-CZ" sz="1800" dirty="0" err="1"/>
              <a:t>Václavíčková</a:t>
            </a:r>
            <a:endParaRPr lang="cs-CZ" sz="18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2789264"/>
          </a:xfrm>
        </p:spPr>
        <p:txBody>
          <a:bodyPr/>
          <a:lstStyle/>
          <a:p>
            <a:pPr marL="0" indent="0"/>
            <a:r>
              <a:rPr lang="cs-CZ" sz="2400" dirty="0"/>
              <a:t>ZŠP a ZŠS Uherský Brod</a:t>
            </a:r>
            <a:br>
              <a:rPr lang="cs-CZ" sz="2400" dirty="0"/>
            </a:br>
            <a:r>
              <a:rPr lang="cs-CZ" sz="2400" dirty="0"/>
              <a:t> projekt č. CZ.1.07/1.4.00/21.0961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Angličtina pro 2. stupeň</a:t>
            </a:r>
            <a:br>
              <a:rPr lang="cs-CZ" sz="2400" dirty="0"/>
            </a:br>
            <a:r>
              <a:rPr lang="cs-CZ" sz="2000" dirty="0"/>
              <a:t>Č. </a:t>
            </a:r>
            <a:r>
              <a:rPr lang="cs-CZ" sz="2000" dirty="0" err="1"/>
              <a:t>DUMu</a:t>
            </a:r>
            <a:r>
              <a:rPr lang="cs-CZ" sz="2000" dirty="0"/>
              <a:t>:  </a:t>
            </a:r>
            <a:r>
              <a:rPr lang="cs-CZ" sz="2000" dirty="0" smtClean="0"/>
              <a:t>VY_22_INOVACE_33_Yes, I do./ No, I </a:t>
            </a:r>
            <a:r>
              <a:rPr lang="cs-CZ" sz="2000" dirty="0" err="1" smtClean="0"/>
              <a:t>don‘t</a:t>
            </a:r>
            <a:r>
              <a:rPr lang="cs-CZ" sz="2000" dirty="0" smtClean="0"/>
              <a:t>.</a:t>
            </a:r>
            <a:r>
              <a:rPr lang="cs-CZ" sz="2400" dirty="0"/>
              <a:t/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366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282880" cy="1858218"/>
          </a:xfrm>
        </p:spPr>
        <p:txBody>
          <a:bodyPr/>
          <a:lstStyle/>
          <a:p>
            <a:r>
              <a:rPr lang="cs-CZ" sz="2400" dirty="0" smtClean="0"/>
              <a:t>Anotace: Prezentace slouží k výuce dané gramatiky a  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jejímu procvičení.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Je určena žákům 9. ročníku.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VM byl vytvořen v červnu 2012.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11221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22114"/>
          </a:xfrm>
        </p:spPr>
        <p:txBody>
          <a:bodyPr/>
          <a:lstStyle/>
          <a:p>
            <a:pPr algn="ctr"/>
            <a:r>
              <a:rPr lang="cs-CZ" sz="2800" u="sng" dirty="0" smtClean="0"/>
              <a:t>Přítomný čas prostý – odpověď na otázku</a:t>
            </a:r>
            <a:endParaRPr lang="cs-CZ" sz="2800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Odpověď tvoříme pomocí </a:t>
            </a:r>
            <a:r>
              <a:rPr lang="cs-CZ" sz="3200" dirty="0" smtClean="0"/>
              <a:t>do/ </a:t>
            </a:r>
            <a:r>
              <a:rPr lang="cs-CZ" sz="3200" dirty="0" err="1" smtClean="0"/>
              <a:t>does</a:t>
            </a:r>
            <a:r>
              <a:rPr lang="cs-CZ" sz="3200" dirty="0" smtClean="0"/>
              <a:t>  (</a:t>
            </a:r>
            <a:r>
              <a:rPr lang="cs-CZ" sz="3200" dirty="0" err="1" smtClean="0"/>
              <a:t>don‘t</a:t>
            </a:r>
            <a:r>
              <a:rPr lang="cs-CZ" sz="3200" dirty="0" smtClean="0"/>
              <a:t>/ </a:t>
            </a:r>
            <a:r>
              <a:rPr lang="cs-CZ" sz="3200" dirty="0" err="1" smtClean="0"/>
              <a:t>doesn‘t</a:t>
            </a:r>
            <a:r>
              <a:rPr lang="cs-CZ" sz="3200" dirty="0" smtClean="0"/>
              <a:t>).</a:t>
            </a:r>
          </a:p>
          <a:p>
            <a:pPr marL="0" indent="0">
              <a:buNone/>
            </a:pPr>
            <a:endParaRPr lang="cs-CZ" sz="3200" dirty="0" smtClean="0"/>
          </a:p>
          <a:p>
            <a:r>
              <a:rPr lang="cs-CZ" sz="2400" dirty="0"/>
              <a:t>p</a:t>
            </a:r>
            <a:r>
              <a:rPr lang="cs-CZ" sz="2400" dirty="0" smtClean="0"/>
              <a:t>ř. </a:t>
            </a:r>
            <a:r>
              <a:rPr lang="cs-CZ" sz="2400" dirty="0"/>
              <a:t> </a:t>
            </a:r>
            <a:r>
              <a:rPr lang="cs-CZ" sz="2400" dirty="0" smtClean="0"/>
              <a:t>Do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tomatoes</a:t>
            </a:r>
            <a:r>
              <a:rPr lang="cs-CZ" sz="2400" dirty="0" smtClean="0"/>
              <a:t>?      YES, I do.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NO, I </a:t>
            </a:r>
            <a:r>
              <a:rPr lang="cs-CZ" sz="2400" dirty="0" err="1" smtClean="0"/>
              <a:t>don‘t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</a:t>
            </a:r>
            <a:r>
              <a:rPr lang="cs-CZ" sz="2400" dirty="0" err="1" smtClean="0"/>
              <a:t>Does</a:t>
            </a:r>
            <a:r>
              <a:rPr lang="cs-CZ" sz="2400" dirty="0" smtClean="0"/>
              <a:t> he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potatoes</a:t>
            </a:r>
            <a:r>
              <a:rPr lang="cs-CZ" sz="2400" dirty="0" smtClean="0"/>
              <a:t>?      YES, he </a:t>
            </a:r>
            <a:r>
              <a:rPr lang="cs-CZ" sz="2400" dirty="0" err="1" smtClean="0"/>
              <a:t>does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NO, he </a:t>
            </a:r>
            <a:r>
              <a:rPr lang="cs-CZ" sz="2400" dirty="0" err="1" smtClean="0"/>
              <a:t>doesn‘t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83781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498178"/>
          </a:xfrm>
        </p:spPr>
        <p:txBody>
          <a:bodyPr/>
          <a:lstStyle/>
          <a:p>
            <a:pPr algn="ctr"/>
            <a:r>
              <a:rPr lang="cs-CZ" dirty="0" smtClean="0"/>
              <a:t>Do i go to </a:t>
            </a:r>
            <a:r>
              <a:rPr lang="cs-CZ" dirty="0" err="1" smtClean="0"/>
              <a:t>school</a:t>
            </a:r>
            <a:r>
              <a:rPr lang="cs-CZ" dirty="0" smtClean="0"/>
              <a:t>?     </a:t>
            </a:r>
            <a:r>
              <a:rPr lang="cs-CZ" sz="2000" dirty="0" smtClean="0"/>
              <a:t>Chodím do školy?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996952"/>
            <a:ext cx="7924800" cy="271804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600" dirty="0" smtClean="0"/>
              <a:t>  YES, I do.      </a:t>
            </a:r>
            <a:r>
              <a:rPr lang="cs-CZ" sz="2000" dirty="0" smtClean="0"/>
              <a:t>Ano.</a:t>
            </a:r>
            <a:endParaRPr lang="cs-CZ" sz="3600" dirty="0"/>
          </a:p>
          <a:p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   NO, I </a:t>
            </a:r>
            <a:r>
              <a:rPr lang="cs-CZ" sz="3600" dirty="0" err="1" smtClean="0"/>
              <a:t>don‘t</a:t>
            </a:r>
            <a:r>
              <a:rPr lang="cs-CZ" sz="3600" dirty="0" smtClean="0"/>
              <a:t>.     </a:t>
            </a:r>
            <a:r>
              <a:rPr lang="cs-CZ" sz="2000" dirty="0" smtClean="0"/>
              <a:t>Ne.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59453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714202"/>
          </a:xfrm>
        </p:spPr>
        <p:txBody>
          <a:bodyPr/>
          <a:lstStyle/>
          <a:p>
            <a:pPr algn="ctr"/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love </a:t>
            </a:r>
            <a:r>
              <a:rPr lang="cs-CZ" dirty="0" err="1" smtClean="0"/>
              <a:t>lucy</a:t>
            </a:r>
            <a:r>
              <a:rPr lang="cs-CZ" dirty="0" smtClean="0"/>
              <a:t>?  </a:t>
            </a:r>
            <a:r>
              <a:rPr lang="cs-CZ" sz="2000" dirty="0" smtClean="0"/>
              <a:t>Miluješ </a:t>
            </a:r>
            <a:r>
              <a:rPr lang="cs-CZ" sz="2000" dirty="0" err="1" smtClean="0"/>
              <a:t>lucku</a:t>
            </a:r>
            <a:r>
              <a:rPr lang="cs-CZ" sz="2000" dirty="0" smtClean="0"/>
              <a:t>?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636912"/>
            <a:ext cx="7924800" cy="3078088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   YES, </a:t>
            </a:r>
            <a:r>
              <a:rPr lang="cs-CZ" sz="3600" dirty="0" err="1" smtClean="0"/>
              <a:t>you</a:t>
            </a:r>
            <a:r>
              <a:rPr lang="cs-CZ" sz="3600" dirty="0" smtClean="0"/>
              <a:t> do.</a:t>
            </a:r>
            <a:r>
              <a:rPr lang="cs-CZ" dirty="0" smtClean="0"/>
              <a:t>           </a:t>
            </a:r>
            <a:r>
              <a:rPr lang="cs-CZ" sz="3200" dirty="0" smtClean="0"/>
              <a:t>(YES, I do.)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3600" dirty="0" smtClean="0"/>
              <a:t>       NO,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don‘t</a:t>
            </a:r>
            <a:r>
              <a:rPr lang="cs-CZ" sz="3600" dirty="0" smtClean="0"/>
              <a:t>.</a:t>
            </a:r>
            <a:r>
              <a:rPr lang="cs-CZ" dirty="0" smtClean="0"/>
              <a:t>        </a:t>
            </a:r>
            <a:r>
              <a:rPr lang="cs-CZ" sz="3200" dirty="0" smtClean="0"/>
              <a:t>(NO, I </a:t>
            </a:r>
            <a:r>
              <a:rPr lang="cs-CZ" sz="3200" dirty="0" err="1" smtClean="0"/>
              <a:t>don‘t</a:t>
            </a:r>
            <a:r>
              <a:rPr lang="cs-CZ" sz="3200" dirty="0" smtClean="0"/>
              <a:t>.)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0926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570186"/>
          </a:xfrm>
        </p:spPr>
        <p:txBody>
          <a:bodyPr/>
          <a:lstStyle/>
          <a:p>
            <a:pPr algn="ctr"/>
            <a:r>
              <a:rPr lang="cs-CZ" dirty="0" err="1" smtClean="0"/>
              <a:t>Does</a:t>
            </a:r>
            <a:r>
              <a:rPr lang="cs-CZ" dirty="0" smtClean="0"/>
              <a:t> he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? </a:t>
            </a:r>
            <a:r>
              <a:rPr lang="cs-CZ" sz="2000" dirty="0" smtClean="0"/>
              <a:t>Chodívá do kina?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708920"/>
            <a:ext cx="7924800" cy="30060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YES, he </a:t>
            </a:r>
            <a:r>
              <a:rPr lang="cs-CZ" sz="3600" dirty="0" err="1" smtClean="0"/>
              <a:t>does</a:t>
            </a:r>
            <a:r>
              <a:rPr lang="cs-CZ" sz="3600" dirty="0" smtClean="0"/>
              <a:t>.</a:t>
            </a:r>
          </a:p>
          <a:p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   NO, he </a:t>
            </a:r>
            <a:r>
              <a:rPr lang="cs-CZ" sz="3600" dirty="0" err="1" smtClean="0"/>
              <a:t>doesn‘t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486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714202"/>
          </a:xfrm>
        </p:spPr>
        <p:txBody>
          <a:bodyPr/>
          <a:lstStyle/>
          <a:p>
            <a:pPr algn="ctr"/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</a:t>
            </a:r>
            <a:r>
              <a:rPr lang="cs-CZ" dirty="0" err="1" smtClean="0"/>
              <a:t>tv</a:t>
            </a:r>
            <a:r>
              <a:rPr lang="cs-CZ" dirty="0" smtClean="0"/>
              <a:t>? </a:t>
            </a:r>
            <a:r>
              <a:rPr lang="cs-CZ" sz="2000" dirty="0" smtClean="0"/>
              <a:t>Sleduje </a:t>
            </a:r>
            <a:r>
              <a:rPr lang="cs-CZ" sz="2000" dirty="0" err="1" smtClean="0"/>
              <a:t>tv</a:t>
            </a:r>
            <a:r>
              <a:rPr lang="cs-CZ" sz="2000" dirty="0" smtClean="0"/>
              <a:t> (pravidelně)?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780928"/>
            <a:ext cx="7924800" cy="2934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YES,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does</a:t>
            </a:r>
            <a:r>
              <a:rPr lang="cs-CZ" sz="3600" dirty="0" smtClean="0"/>
              <a:t>.</a:t>
            </a:r>
          </a:p>
          <a:p>
            <a:pPr algn="ctr"/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   NO, </a:t>
            </a:r>
            <a:r>
              <a:rPr lang="cs-CZ" sz="3600" dirty="0" err="1" smtClean="0"/>
              <a:t>she</a:t>
            </a:r>
            <a:r>
              <a:rPr lang="cs-CZ" sz="3600" dirty="0" smtClean="0"/>
              <a:t> </a:t>
            </a:r>
            <a:r>
              <a:rPr lang="cs-CZ" sz="3600" dirty="0" err="1" smtClean="0"/>
              <a:t>doesn‘t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18408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570186"/>
          </a:xfrm>
        </p:spPr>
        <p:txBody>
          <a:bodyPr/>
          <a:lstStyle/>
          <a:p>
            <a:pPr algn="ctr"/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r>
              <a:rPr lang="cs-CZ" dirty="0" smtClean="0"/>
              <a:t>? </a:t>
            </a:r>
            <a:r>
              <a:rPr lang="cs-CZ" sz="2000" dirty="0" smtClean="0"/>
              <a:t>Má rádo mléko?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708920"/>
            <a:ext cx="7924800" cy="30060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YES,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does</a:t>
            </a:r>
            <a:r>
              <a:rPr lang="cs-CZ" sz="3600" dirty="0" smtClean="0"/>
              <a:t>.</a:t>
            </a:r>
          </a:p>
          <a:p>
            <a:pPr algn="ctr"/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   NO,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doesn‘t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2725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476672"/>
            <a:ext cx="7924800" cy="1368152"/>
          </a:xfrm>
        </p:spPr>
        <p:txBody>
          <a:bodyPr/>
          <a:lstStyle/>
          <a:p>
            <a:pPr algn="ctr"/>
            <a:r>
              <a:rPr lang="cs-CZ" dirty="0" smtClean="0"/>
              <a:t>Do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</a:t>
            </a:r>
            <a:r>
              <a:rPr lang="cs-CZ" dirty="0" err="1" smtClean="0"/>
              <a:t>books</a:t>
            </a:r>
            <a:r>
              <a:rPr lang="cs-CZ" dirty="0" smtClean="0"/>
              <a:t>? </a:t>
            </a:r>
            <a:r>
              <a:rPr lang="cs-CZ" sz="2000" dirty="0" smtClean="0"/>
              <a:t>Čteme knihy?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708920"/>
            <a:ext cx="7924800" cy="300608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YES, </a:t>
            </a:r>
            <a:r>
              <a:rPr lang="cs-CZ" sz="3600" dirty="0" err="1" smtClean="0"/>
              <a:t>we</a:t>
            </a:r>
            <a:r>
              <a:rPr lang="cs-CZ" sz="3600" dirty="0" smtClean="0"/>
              <a:t> do.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   NO, </a:t>
            </a: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don‘t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63824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620688"/>
            <a:ext cx="7924800" cy="1296144"/>
          </a:xfrm>
        </p:spPr>
        <p:txBody>
          <a:bodyPr/>
          <a:lstStyle/>
          <a:p>
            <a:pPr algn="ctr"/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? </a:t>
            </a:r>
            <a:r>
              <a:rPr lang="cs-CZ" sz="2000" dirty="0" smtClean="0"/>
              <a:t>Hrajete tenis?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924944"/>
            <a:ext cx="7924800" cy="279005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YES, </a:t>
            </a:r>
            <a:r>
              <a:rPr lang="cs-CZ" sz="3600" dirty="0" err="1" smtClean="0"/>
              <a:t>you</a:t>
            </a:r>
            <a:r>
              <a:rPr lang="cs-CZ" sz="3600" dirty="0" smtClean="0"/>
              <a:t> do.       (YES, </a:t>
            </a:r>
            <a:r>
              <a:rPr lang="cs-CZ" sz="3600" dirty="0" err="1" smtClean="0"/>
              <a:t>we</a:t>
            </a:r>
            <a:r>
              <a:rPr lang="cs-CZ" sz="3600" dirty="0" smtClean="0"/>
              <a:t> do.)</a:t>
            </a:r>
          </a:p>
          <a:p>
            <a:pPr marL="0" indent="0" algn="ctr">
              <a:buNone/>
            </a:pPr>
            <a:endParaRPr lang="cs-CZ" sz="3600" dirty="0" smtClean="0"/>
          </a:p>
          <a:p>
            <a:pPr marL="0" indent="0" algn="ctr">
              <a:buNone/>
            </a:pPr>
            <a:r>
              <a:rPr lang="cs-CZ" sz="3600" dirty="0" smtClean="0"/>
              <a:t>   NO, </a:t>
            </a:r>
            <a:r>
              <a:rPr lang="cs-CZ" sz="3600" dirty="0" err="1" smtClean="0"/>
              <a:t>you</a:t>
            </a:r>
            <a:r>
              <a:rPr lang="cs-CZ" sz="3600" dirty="0" smtClean="0"/>
              <a:t> </a:t>
            </a:r>
            <a:r>
              <a:rPr lang="cs-CZ" sz="3600" dirty="0" err="1" smtClean="0"/>
              <a:t>don‘t</a:t>
            </a:r>
            <a:r>
              <a:rPr lang="cs-CZ" sz="3600" dirty="0" smtClean="0"/>
              <a:t>.     (NO, </a:t>
            </a:r>
            <a:r>
              <a:rPr lang="cs-CZ" sz="3600" dirty="0" err="1" smtClean="0"/>
              <a:t>we</a:t>
            </a:r>
            <a:r>
              <a:rPr lang="cs-CZ" sz="3600" dirty="0" smtClean="0"/>
              <a:t> </a:t>
            </a:r>
            <a:r>
              <a:rPr lang="cs-CZ" sz="3600" dirty="0" err="1" smtClean="0"/>
              <a:t>don‘t</a:t>
            </a:r>
            <a:r>
              <a:rPr lang="cs-CZ" sz="3600" dirty="0" smtClean="0"/>
              <a:t>.)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28769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570186"/>
          </a:xfrm>
        </p:spPr>
        <p:txBody>
          <a:bodyPr/>
          <a:lstStyle/>
          <a:p>
            <a:pPr algn="ctr"/>
            <a:r>
              <a:rPr lang="cs-CZ" dirty="0" smtClean="0"/>
              <a:t>DO </a:t>
            </a:r>
            <a:r>
              <a:rPr lang="cs-CZ" dirty="0" err="1" smtClean="0"/>
              <a:t>they</a:t>
            </a:r>
            <a:r>
              <a:rPr lang="cs-CZ" dirty="0" smtClean="0"/>
              <a:t> live in </a:t>
            </a:r>
            <a:r>
              <a:rPr lang="cs-CZ" dirty="0" err="1" smtClean="0"/>
              <a:t>europe</a:t>
            </a:r>
            <a:r>
              <a:rPr lang="cs-CZ" dirty="0" smtClean="0"/>
              <a:t>? </a:t>
            </a:r>
            <a:r>
              <a:rPr lang="cs-CZ" sz="2000" dirty="0" smtClean="0"/>
              <a:t>Žijí v </a:t>
            </a:r>
            <a:r>
              <a:rPr lang="cs-CZ" sz="2000" dirty="0" err="1" smtClean="0"/>
              <a:t>evropě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2780928"/>
            <a:ext cx="7924800" cy="293407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600" dirty="0" smtClean="0"/>
              <a:t>YES, </a:t>
            </a:r>
            <a:r>
              <a:rPr lang="cs-CZ" sz="3600" dirty="0" err="1" smtClean="0"/>
              <a:t>they</a:t>
            </a:r>
            <a:r>
              <a:rPr lang="cs-CZ" sz="3600" dirty="0" smtClean="0"/>
              <a:t> do.</a:t>
            </a:r>
          </a:p>
          <a:p>
            <a:pPr marL="0" indent="0" algn="ctr">
              <a:buNone/>
            </a:pPr>
            <a:endParaRPr lang="cs-CZ" sz="3600" dirty="0"/>
          </a:p>
          <a:p>
            <a:pPr marL="0" indent="0" algn="ctr">
              <a:buNone/>
            </a:pPr>
            <a:r>
              <a:rPr lang="cs-CZ" sz="3600" dirty="0" smtClean="0"/>
              <a:t>   NO, </a:t>
            </a:r>
            <a:r>
              <a:rPr lang="cs-CZ" sz="3600" dirty="0" err="1" smtClean="0"/>
              <a:t>they</a:t>
            </a:r>
            <a:r>
              <a:rPr lang="cs-CZ" sz="3600" dirty="0" smtClean="0"/>
              <a:t> </a:t>
            </a:r>
            <a:r>
              <a:rPr lang="cs-CZ" sz="3600" dirty="0" err="1" smtClean="0"/>
              <a:t>don‘t</a:t>
            </a:r>
            <a:r>
              <a:rPr lang="cs-CZ" sz="3600" dirty="0" smtClean="0"/>
              <a:t>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31530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1268760"/>
            <a:ext cx="3947864" cy="511256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 YOU…?  +</a:t>
            </a:r>
          </a:p>
          <a:p>
            <a:r>
              <a:rPr lang="cs-CZ" sz="3200" dirty="0" smtClean="0"/>
              <a:t>DO THEY…?  </a:t>
            </a:r>
            <a:r>
              <a:rPr lang="cs-CZ" sz="3200" dirty="0"/>
              <a:t>+</a:t>
            </a:r>
            <a:endParaRPr lang="cs-CZ" sz="3200" dirty="0" smtClean="0"/>
          </a:p>
          <a:p>
            <a:r>
              <a:rPr lang="cs-CZ" sz="3200" dirty="0" smtClean="0"/>
              <a:t>DOES HE…?  -</a:t>
            </a:r>
          </a:p>
          <a:p>
            <a:r>
              <a:rPr lang="cs-CZ" sz="3200" dirty="0" smtClean="0"/>
              <a:t>DO WE…?  -</a:t>
            </a:r>
          </a:p>
          <a:p>
            <a:r>
              <a:rPr lang="cs-CZ" sz="3200" dirty="0" smtClean="0"/>
              <a:t>DOES SHE…?  +</a:t>
            </a:r>
          </a:p>
          <a:p>
            <a:r>
              <a:rPr lang="cs-CZ" sz="3200" dirty="0" smtClean="0"/>
              <a:t>DO YOU…?  -</a:t>
            </a:r>
          </a:p>
          <a:p>
            <a:r>
              <a:rPr lang="cs-CZ" sz="3200" dirty="0" smtClean="0"/>
              <a:t>DOES IT…?  -</a:t>
            </a:r>
            <a:endParaRPr lang="cs-CZ" sz="32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800600" y="1268760"/>
            <a:ext cx="3733800" cy="475252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YES, SHE DOES.</a:t>
            </a:r>
          </a:p>
          <a:p>
            <a:r>
              <a:rPr lang="cs-CZ" sz="3200" dirty="0" smtClean="0"/>
              <a:t>NO, WE DON‘T.</a:t>
            </a:r>
          </a:p>
          <a:p>
            <a:r>
              <a:rPr lang="cs-CZ" sz="3200" dirty="0" smtClean="0"/>
              <a:t>YES, YOU DO.</a:t>
            </a:r>
          </a:p>
          <a:p>
            <a:r>
              <a:rPr lang="cs-CZ" sz="3200" dirty="0" smtClean="0"/>
              <a:t>NO, IT DOESN‘T.</a:t>
            </a:r>
          </a:p>
          <a:p>
            <a:r>
              <a:rPr lang="cs-CZ" sz="3200" dirty="0" smtClean="0"/>
              <a:t>YES, THEY DO.</a:t>
            </a:r>
          </a:p>
          <a:p>
            <a:r>
              <a:rPr lang="cs-CZ" sz="3200" dirty="0" smtClean="0"/>
              <a:t>NO, HE DOESN‘T.</a:t>
            </a:r>
          </a:p>
          <a:p>
            <a:r>
              <a:rPr lang="cs-CZ" sz="3200" dirty="0" smtClean="0"/>
              <a:t>NO, I DON‘T.</a:t>
            </a:r>
            <a:endParaRPr lang="cs-CZ" sz="32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60648"/>
            <a:ext cx="7924800" cy="576064"/>
          </a:xfrm>
        </p:spPr>
        <p:txBody>
          <a:bodyPr/>
          <a:lstStyle/>
          <a:p>
            <a:r>
              <a:rPr lang="cs-CZ" sz="2400" dirty="0" smtClean="0"/>
              <a:t>Spojuj. Hledej správnou odpověď.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77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r>
              <a:rPr lang="cs-CZ" sz="2400" dirty="0" smtClean="0"/>
              <a:t>ODPOVÍDEJ podle skutečnosti</a:t>
            </a:r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09600" y="1340768"/>
            <a:ext cx="7924800" cy="4374232"/>
          </a:xfrm>
        </p:spPr>
        <p:txBody>
          <a:bodyPr>
            <a:noAutofit/>
          </a:bodyPr>
          <a:lstStyle/>
          <a:p>
            <a:r>
              <a:rPr lang="cs-CZ" sz="2800" dirty="0" smtClean="0"/>
              <a:t>DO YOU GO TO SCHOOL?</a:t>
            </a:r>
            <a:endParaRPr lang="cs-CZ" sz="2800" dirty="0"/>
          </a:p>
          <a:p>
            <a:r>
              <a:rPr lang="cs-CZ" sz="2800" dirty="0" smtClean="0"/>
              <a:t>DO YOU LIVE IN THE CZECH REPUBLIC?</a:t>
            </a:r>
          </a:p>
          <a:p>
            <a:r>
              <a:rPr lang="cs-CZ" sz="2800" dirty="0" smtClean="0"/>
              <a:t>DO YOU LIVE IN PRAGUE?</a:t>
            </a:r>
          </a:p>
          <a:p>
            <a:r>
              <a:rPr lang="cs-CZ" sz="2800" dirty="0" smtClean="0"/>
              <a:t>DO YOU LIVE IN UHERSKÝ BROD?</a:t>
            </a:r>
          </a:p>
          <a:p>
            <a:r>
              <a:rPr lang="cs-CZ" sz="2800" dirty="0" smtClean="0"/>
              <a:t>DO YOU WORK IN A HOSPITAL?</a:t>
            </a:r>
          </a:p>
          <a:p>
            <a:r>
              <a:rPr lang="cs-CZ" sz="2800" dirty="0" smtClean="0"/>
              <a:t>DO YOU LIKE ENGLISH?</a:t>
            </a:r>
          </a:p>
          <a:p>
            <a:r>
              <a:rPr lang="cs-CZ" sz="2800" dirty="0" smtClean="0"/>
              <a:t>DO YOU LIKE SCHOOL?</a:t>
            </a:r>
          </a:p>
          <a:p>
            <a:r>
              <a:rPr lang="cs-CZ" sz="2800" dirty="0" smtClean="0"/>
              <a:t>DO YOU LIKE HOLIDAY?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5702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„odpovídej podle skutečnosti“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- odpovědi jsou samozřejmě individuální, ale varianty pouze tyto:</a:t>
            </a:r>
          </a:p>
          <a:p>
            <a:r>
              <a:rPr lang="cs-CZ" sz="2400" dirty="0" smtClean="0"/>
              <a:t>YES, I DO. / YES, WE DO.</a:t>
            </a:r>
          </a:p>
          <a:p>
            <a:r>
              <a:rPr lang="cs-CZ" sz="2400" dirty="0" smtClean="0"/>
              <a:t>NO, I DON‘T. / NO, WE DON‘T.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7049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DO YOU…?  </a:t>
            </a:r>
            <a:r>
              <a:rPr lang="cs-CZ" sz="2400" dirty="0" smtClean="0"/>
              <a:t>+        YES, YOU DO.</a:t>
            </a:r>
            <a:endParaRPr lang="cs-CZ" sz="2400" dirty="0"/>
          </a:p>
          <a:p>
            <a:r>
              <a:rPr lang="cs-CZ" sz="2400" dirty="0"/>
              <a:t>DO THEY…?  </a:t>
            </a:r>
            <a:r>
              <a:rPr lang="cs-CZ" sz="2400" dirty="0" smtClean="0"/>
              <a:t>+      YES, THEY DO.</a:t>
            </a:r>
            <a:endParaRPr lang="cs-CZ" sz="2400" dirty="0"/>
          </a:p>
          <a:p>
            <a:r>
              <a:rPr lang="cs-CZ" sz="2400" dirty="0"/>
              <a:t>DOES HE…?  </a:t>
            </a:r>
            <a:r>
              <a:rPr lang="cs-CZ" sz="2400" dirty="0" smtClean="0"/>
              <a:t>-       NO, HE DOESN‘T.</a:t>
            </a:r>
            <a:endParaRPr lang="cs-CZ" sz="2400" dirty="0"/>
          </a:p>
          <a:p>
            <a:r>
              <a:rPr lang="cs-CZ" sz="2400" dirty="0"/>
              <a:t>DO WE…?  </a:t>
            </a:r>
            <a:r>
              <a:rPr lang="cs-CZ" sz="2400" dirty="0" smtClean="0"/>
              <a:t>-           NO, WE DON‘T.</a:t>
            </a:r>
            <a:endParaRPr lang="cs-CZ" sz="2400" dirty="0"/>
          </a:p>
          <a:p>
            <a:r>
              <a:rPr lang="cs-CZ" sz="2400" dirty="0"/>
              <a:t>DOES SHE…?  </a:t>
            </a:r>
            <a:r>
              <a:rPr lang="cs-CZ" sz="2400" dirty="0" smtClean="0"/>
              <a:t>+    YES, SHE DOES.</a:t>
            </a:r>
            <a:endParaRPr lang="cs-CZ" sz="2400" dirty="0"/>
          </a:p>
          <a:p>
            <a:r>
              <a:rPr lang="cs-CZ" sz="2400" dirty="0"/>
              <a:t>DO YOU…?  </a:t>
            </a:r>
            <a:r>
              <a:rPr lang="cs-CZ" sz="2400" dirty="0" smtClean="0"/>
              <a:t>-         NO, I DON‘T.</a:t>
            </a:r>
            <a:endParaRPr lang="cs-CZ" sz="2400" dirty="0"/>
          </a:p>
          <a:p>
            <a:r>
              <a:rPr lang="cs-CZ" sz="2400" dirty="0"/>
              <a:t>DOES IT…?  </a:t>
            </a:r>
            <a:r>
              <a:rPr lang="cs-CZ" sz="2400" dirty="0" smtClean="0"/>
              <a:t>-         NO, IT DOESN‘T.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2606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453</TotalTime>
  <Words>490</Words>
  <Application>Microsoft Office PowerPoint</Application>
  <PresentationFormat>Předvádění na obrazovce (4:3)</PresentationFormat>
  <Paragraphs>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Horizont</vt:lpstr>
      <vt:lpstr>ZŠP a ZŠS Uherský Brod  projekt č. CZ.1.07/1.4.00/21.0961  Angličtina pro 2. stupeň Č. DUMu:  VY_22_INOVACE_33_Yes, I do./ No, I don‘t. </vt:lpstr>
      <vt:lpstr>Anotace: Prezentace slouží k výuce dané gramatiky a                     jejímu procvičení.                   Je určena žákům 9. ročníku.                   VM byl vytvořen v červnu 2012.</vt:lpstr>
      <vt:lpstr>Přítomný čas prostý – odpověď na otázku</vt:lpstr>
      <vt:lpstr>Do i go to school?     Chodím do školy?</vt:lpstr>
      <vt:lpstr>Do you love lucy?  Miluješ lucku? </vt:lpstr>
      <vt:lpstr>Does he go to the cinema? Chodívá do kina?</vt:lpstr>
      <vt:lpstr>Does she watch tv? Sleduje tv (pravidelně)?</vt:lpstr>
      <vt:lpstr>Does it like milk? Má rádo mléko?</vt:lpstr>
      <vt:lpstr>Do we read books? Čteme knihy?</vt:lpstr>
      <vt:lpstr>DO you play tennis? Hrajete tenis?</vt:lpstr>
      <vt:lpstr>DO they live in europe? Žijí v evropě?</vt:lpstr>
      <vt:lpstr>Spojuj. Hledej správnou odpověď.</vt:lpstr>
      <vt:lpstr>ODPOVÍDEJ podle skutečnosti</vt:lpstr>
      <vt:lpstr>„odpovídej podle skutečnosti“ - řešení</vt:lpstr>
      <vt:lpstr>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ZŠP a ZŠS Uherský Brod  projekt č. CZ.1.07/1.4.00/21.0961  Angličtina pro 2. stupeň Č. DUMu:  VY_22_INOVACE_33_Yes, I do./ No, I don‘t.</dc:title>
  <dc:creator>PC-1SLG</dc:creator>
  <cp:lastModifiedBy>PC-1SLG</cp:lastModifiedBy>
  <cp:revision>10</cp:revision>
  <dcterms:created xsi:type="dcterms:W3CDTF">2012-06-13T15:06:16Z</dcterms:created>
  <dcterms:modified xsi:type="dcterms:W3CDTF">2012-06-22T02:56:28Z</dcterms:modified>
</cp:coreProperties>
</file>