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57" r:id="rId2"/>
    <p:sldId id="259" r:id="rId3"/>
    <p:sldId id="263" r:id="rId4"/>
    <p:sldId id="260" r:id="rId5"/>
    <p:sldId id="262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354F5B-C570-40B1-BF91-929CAEE8D6DC}" type="doc">
      <dgm:prSet loTypeId="urn:microsoft.com/office/officeart/2005/8/layout/radial4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C83FD6F6-F091-4444-8E46-D42A12B55DB9}">
      <dgm:prSet phldrT="[Text]"/>
      <dgm:spPr/>
      <dgm:t>
        <a:bodyPr/>
        <a:lstStyle/>
        <a:p>
          <a:r>
            <a:rPr lang="cs-CZ" noProof="1" smtClean="0">
              <a:solidFill>
                <a:srgbClr val="FFC000"/>
              </a:solidFill>
            </a:rPr>
            <a:t>dough</a:t>
          </a:r>
        </a:p>
      </dgm:t>
    </dgm:pt>
    <dgm:pt modelId="{49886524-D90E-4CE4-9699-E503C5DEEBA0}" type="parTrans" cxnId="{B45A163C-5C1D-4E6A-8414-4A041263C27A}">
      <dgm:prSet/>
      <dgm:spPr/>
      <dgm:t>
        <a:bodyPr/>
        <a:lstStyle/>
        <a:p>
          <a:endParaRPr lang="cs-CZ"/>
        </a:p>
      </dgm:t>
    </dgm:pt>
    <dgm:pt modelId="{4F91DF5F-F89A-4F55-9EC0-A7435F05F5EB}" type="sibTrans" cxnId="{B45A163C-5C1D-4E6A-8414-4A041263C27A}">
      <dgm:prSet/>
      <dgm:spPr/>
      <dgm:t>
        <a:bodyPr/>
        <a:lstStyle/>
        <a:p>
          <a:endParaRPr lang="cs-CZ"/>
        </a:p>
      </dgm:t>
    </dgm:pt>
    <dgm:pt modelId="{74048AAF-7765-4228-BEA5-26131E73F85E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tomato sauce</a:t>
          </a:r>
          <a:endParaRPr lang="cs-CZ" noProof="1"/>
        </a:p>
      </dgm:t>
    </dgm:pt>
    <dgm:pt modelId="{95B49CA6-46F0-44C6-8E88-121550B2CB88}" type="parTrans" cxnId="{9EC13DE7-BBA2-41BE-9ED0-A8BD4CACFC56}">
      <dgm:prSet/>
      <dgm:spPr/>
      <dgm:t>
        <a:bodyPr/>
        <a:lstStyle/>
        <a:p>
          <a:endParaRPr lang="cs-CZ"/>
        </a:p>
      </dgm:t>
    </dgm:pt>
    <dgm:pt modelId="{0C993AFB-0FEA-4881-9D4F-A46BD59EC65D}" type="sibTrans" cxnId="{9EC13DE7-BBA2-41BE-9ED0-A8BD4CACFC56}">
      <dgm:prSet/>
      <dgm:spPr>
        <a:ln>
          <a:noFill/>
        </a:ln>
      </dgm:spPr>
      <dgm:t>
        <a:bodyPr/>
        <a:lstStyle/>
        <a:p>
          <a:endParaRPr lang="cs-CZ"/>
        </a:p>
      </dgm:t>
    </dgm:pt>
    <dgm:pt modelId="{23DD63D7-F506-4B62-A6DD-E50ECB3F7F87}">
      <dgm:prSet phldrT="[Text]"/>
      <dgm:spPr>
        <a:solidFill>
          <a:srgbClr val="FFFF00"/>
        </a:solidFill>
      </dgm:spPr>
      <dgm:t>
        <a:bodyPr/>
        <a:lstStyle/>
        <a:p>
          <a:r>
            <a:rPr lang="cs-CZ" noProof="0" dirty="0" smtClean="0">
              <a:solidFill>
                <a:schemeClr val="tx1"/>
              </a:solidFill>
            </a:rPr>
            <a:t>ham</a:t>
          </a:r>
          <a:endParaRPr lang="en-GB" noProof="0" dirty="0">
            <a:solidFill>
              <a:schemeClr val="tx1"/>
            </a:solidFill>
          </a:endParaRPr>
        </a:p>
      </dgm:t>
    </dgm:pt>
    <dgm:pt modelId="{532D3CD8-75D1-49C4-8567-F37E1DB5C7EF}" type="parTrans" cxnId="{62195531-D422-4319-BFE1-C9E967187BD6}">
      <dgm:prSet/>
      <dgm:spPr/>
      <dgm:t>
        <a:bodyPr/>
        <a:lstStyle/>
        <a:p>
          <a:endParaRPr lang="cs-CZ"/>
        </a:p>
      </dgm:t>
    </dgm:pt>
    <dgm:pt modelId="{47B79EC4-D318-4FB3-BD86-8C71469D482B}" type="sibTrans" cxnId="{62195531-D422-4319-BFE1-C9E967187BD6}">
      <dgm:prSet/>
      <dgm:spPr/>
      <dgm:t>
        <a:bodyPr/>
        <a:lstStyle/>
        <a:p>
          <a:endParaRPr lang="cs-CZ"/>
        </a:p>
      </dgm:t>
    </dgm:pt>
    <dgm:pt modelId="{E5F44086-6884-4ED3-82FD-4BA8C5A90980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noProof="1" smtClean="0"/>
            <a:t>thym</a:t>
          </a:r>
          <a:endParaRPr lang="cs-CZ" noProof="1"/>
        </a:p>
      </dgm:t>
    </dgm:pt>
    <dgm:pt modelId="{5FD0909E-15A2-4A44-8BF5-2F7EC3D53A53}" type="parTrans" cxnId="{89EB2D5B-98B4-4524-8DEE-4F57D8057D9C}">
      <dgm:prSet/>
      <dgm:spPr/>
      <dgm:t>
        <a:bodyPr/>
        <a:lstStyle/>
        <a:p>
          <a:endParaRPr lang="cs-CZ"/>
        </a:p>
      </dgm:t>
    </dgm:pt>
    <dgm:pt modelId="{BC2C0836-2442-409C-84D8-DFDD7A337203}" type="sibTrans" cxnId="{89EB2D5B-98B4-4524-8DEE-4F57D8057D9C}">
      <dgm:prSet/>
      <dgm:spPr/>
      <dgm:t>
        <a:bodyPr/>
        <a:lstStyle/>
        <a:p>
          <a:endParaRPr lang="cs-CZ"/>
        </a:p>
      </dgm:t>
    </dgm:pt>
    <dgm:pt modelId="{943E837D-F9FA-4D6E-BD86-266C9AFFDFA8}">
      <dgm:prSet phldrT="[Text]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noProof="1" smtClean="0"/>
            <a:t>oregano</a:t>
          </a:r>
          <a:endParaRPr lang="cs-CZ" noProof="1"/>
        </a:p>
      </dgm:t>
    </dgm:pt>
    <dgm:pt modelId="{3D31A2A5-7760-4FDD-B9B5-F77893B04A78}" type="parTrans" cxnId="{3E2CE2F1-8CCA-49EE-9432-82BE6CB6201F}">
      <dgm:prSet/>
      <dgm:spPr/>
      <dgm:t>
        <a:bodyPr/>
        <a:lstStyle/>
        <a:p>
          <a:endParaRPr lang="cs-CZ"/>
        </a:p>
      </dgm:t>
    </dgm:pt>
    <dgm:pt modelId="{75B0F5E7-939D-48D6-864B-CEB4230D3CF1}" type="sibTrans" cxnId="{3E2CE2F1-8CCA-49EE-9432-82BE6CB6201F}">
      <dgm:prSet/>
      <dgm:spPr/>
      <dgm:t>
        <a:bodyPr/>
        <a:lstStyle/>
        <a:p>
          <a:endParaRPr lang="cs-CZ"/>
        </a:p>
      </dgm:t>
    </dgm:pt>
    <dgm:pt modelId="{ABE0C785-B264-48D2-984E-CCB3FC032B53}">
      <dgm:prSet/>
      <dgm:spPr>
        <a:solidFill>
          <a:srgbClr val="92D050"/>
        </a:solidFill>
      </dgm:spPr>
      <dgm:t>
        <a:bodyPr/>
        <a:lstStyle/>
        <a:p>
          <a:r>
            <a:rPr lang="cs-CZ" noProof="1" smtClean="0"/>
            <a:t>mushrooms</a:t>
          </a:r>
          <a:endParaRPr lang="cs-CZ" noProof="1"/>
        </a:p>
      </dgm:t>
    </dgm:pt>
    <dgm:pt modelId="{DAD259B2-8E03-476C-9FB3-C1905763F5D9}" type="parTrans" cxnId="{FDFBED96-1CE2-46B9-940C-C864B62F8438}">
      <dgm:prSet/>
      <dgm:spPr/>
      <dgm:t>
        <a:bodyPr/>
        <a:lstStyle/>
        <a:p>
          <a:endParaRPr lang="cs-CZ"/>
        </a:p>
      </dgm:t>
    </dgm:pt>
    <dgm:pt modelId="{9D98089E-0432-4A1C-BBBF-C868DD4B2B8E}" type="sibTrans" cxnId="{FDFBED96-1CE2-46B9-940C-C864B62F8438}">
      <dgm:prSet/>
      <dgm:spPr/>
      <dgm:t>
        <a:bodyPr/>
        <a:lstStyle/>
        <a:p>
          <a:endParaRPr lang="cs-CZ"/>
        </a:p>
      </dgm:t>
    </dgm:pt>
    <dgm:pt modelId="{48E08CD9-436C-4018-95DC-8A9064DD6301}">
      <dgm:prSet/>
      <dgm:spPr>
        <a:solidFill>
          <a:srgbClr val="FFFF00"/>
        </a:solidFill>
      </dgm:spPr>
      <dgm:t>
        <a:bodyPr/>
        <a:lstStyle/>
        <a:p>
          <a:r>
            <a:rPr lang="cs-CZ" noProof="1" smtClean="0">
              <a:solidFill>
                <a:schemeClr val="tx1"/>
              </a:solidFill>
            </a:rPr>
            <a:t>onion</a:t>
          </a:r>
          <a:endParaRPr lang="cs-CZ" noProof="1">
            <a:solidFill>
              <a:schemeClr val="tx1"/>
            </a:solidFill>
          </a:endParaRPr>
        </a:p>
      </dgm:t>
    </dgm:pt>
    <dgm:pt modelId="{9D67EA74-6281-42AA-B944-272877A79CA5}" type="parTrans" cxnId="{1898F338-7275-4826-9D57-1B9244A0E8DB}">
      <dgm:prSet/>
      <dgm:spPr/>
      <dgm:t>
        <a:bodyPr/>
        <a:lstStyle/>
        <a:p>
          <a:endParaRPr lang="cs-CZ"/>
        </a:p>
      </dgm:t>
    </dgm:pt>
    <dgm:pt modelId="{6F6F184B-E74B-47C8-84AE-E7DFD3C596D5}" type="sibTrans" cxnId="{1898F338-7275-4826-9D57-1B9244A0E8DB}">
      <dgm:prSet/>
      <dgm:spPr/>
      <dgm:t>
        <a:bodyPr/>
        <a:lstStyle/>
        <a:p>
          <a:endParaRPr lang="cs-CZ"/>
        </a:p>
      </dgm:t>
    </dgm:pt>
    <dgm:pt modelId="{52317F93-F47A-48B6-9665-ECBA95A73930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basil</a:t>
          </a:r>
          <a:endParaRPr lang="cs-CZ" noProof="1"/>
        </a:p>
      </dgm:t>
    </dgm:pt>
    <dgm:pt modelId="{91B8C52C-C51C-4C29-B10E-24980847E27D}" type="parTrans" cxnId="{9612BB71-585F-425F-A231-5FF42125E117}">
      <dgm:prSet/>
      <dgm:spPr/>
      <dgm:t>
        <a:bodyPr/>
        <a:lstStyle/>
        <a:p>
          <a:endParaRPr lang="cs-CZ"/>
        </a:p>
      </dgm:t>
    </dgm:pt>
    <dgm:pt modelId="{6ED0BB02-648C-4166-A344-7C5F88F4D868}" type="sibTrans" cxnId="{9612BB71-585F-425F-A231-5FF42125E117}">
      <dgm:prSet/>
      <dgm:spPr/>
      <dgm:t>
        <a:bodyPr/>
        <a:lstStyle/>
        <a:p>
          <a:endParaRPr lang="cs-CZ"/>
        </a:p>
      </dgm:t>
    </dgm:pt>
    <dgm:pt modelId="{253B1901-99A0-44CA-951D-BEB0681397D5}">
      <dgm:prSet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noProof="1" smtClean="0"/>
            <a:t>cheese</a:t>
          </a:r>
          <a:endParaRPr lang="cs-CZ" noProof="1"/>
        </a:p>
      </dgm:t>
    </dgm:pt>
    <dgm:pt modelId="{30E49332-091F-453C-B369-F0B892822951}" type="parTrans" cxnId="{138F8E6A-B25D-4383-B1E8-71A996513A8C}">
      <dgm:prSet/>
      <dgm:spPr/>
      <dgm:t>
        <a:bodyPr/>
        <a:lstStyle/>
        <a:p>
          <a:endParaRPr lang="cs-CZ"/>
        </a:p>
      </dgm:t>
    </dgm:pt>
    <dgm:pt modelId="{8BB3A2B5-94CC-45C9-B2D8-7F5D7076D8BA}" type="sibTrans" cxnId="{138F8E6A-B25D-4383-B1E8-71A996513A8C}">
      <dgm:prSet/>
      <dgm:spPr/>
      <dgm:t>
        <a:bodyPr/>
        <a:lstStyle/>
        <a:p>
          <a:endParaRPr lang="cs-CZ"/>
        </a:p>
      </dgm:t>
    </dgm:pt>
    <dgm:pt modelId="{48A6C97C-63E6-4564-92F2-8877858C8B78}" type="pres">
      <dgm:prSet presAssocID="{3A354F5B-C570-40B1-BF91-929CAEE8D6D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FD9713-B5C6-40C2-ADD3-E95AAFBE334D}" type="pres">
      <dgm:prSet presAssocID="{C83FD6F6-F091-4444-8E46-D42A12B55DB9}" presName="centerShape" presStyleLbl="node0" presStyleIdx="0" presStyleCnt="1"/>
      <dgm:spPr/>
      <dgm:t>
        <a:bodyPr/>
        <a:lstStyle/>
        <a:p>
          <a:endParaRPr lang="cs-CZ"/>
        </a:p>
      </dgm:t>
    </dgm:pt>
    <dgm:pt modelId="{19837460-D62A-438A-9605-A31531016358}" type="pres">
      <dgm:prSet presAssocID="{95B49CA6-46F0-44C6-8E88-121550B2CB88}" presName="parTrans" presStyleLbl="bgSibTrans2D1" presStyleIdx="0" presStyleCnt="8"/>
      <dgm:spPr/>
      <dgm:t>
        <a:bodyPr/>
        <a:lstStyle/>
        <a:p>
          <a:endParaRPr lang="cs-CZ"/>
        </a:p>
      </dgm:t>
    </dgm:pt>
    <dgm:pt modelId="{F0A697A3-A3E5-46CB-B4E2-6332C4ADEACC}" type="pres">
      <dgm:prSet presAssocID="{74048AAF-7765-4228-BEA5-26131E73F85E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F59ED6-8030-4564-8D63-123EC35431B7}" type="pres">
      <dgm:prSet presAssocID="{532D3CD8-75D1-49C4-8567-F37E1DB5C7EF}" presName="parTrans" presStyleLbl="bgSibTrans2D1" presStyleIdx="1" presStyleCnt="8"/>
      <dgm:spPr/>
      <dgm:t>
        <a:bodyPr/>
        <a:lstStyle/>
        <a:p>
          <a:endParaRPr lang="cs-CZ"/>
        </a:p>
      </dgm:t>
    </dgm:pt>
    <dgm:pt modelId="{8C834D70-6C91-4314-86AB-A9C537F5F0CB}" type="pres">
      <dgm:prSet presAssocID="{23DD63D7-F506-4B62-A6DD-E50ECB3F7F87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FADB48-E0B3-419C-AFB4-488459F385CC}" type="pres">
      <dgm:prSet presAssocID="{30E49332-091F-453C-B369-F0B892822951}" presName="parTrans" presStyleLbl="bgSibTrans2D1" presStyleIdx="2" presStyleCnt="8"/>
      <dgm:spPr/>
      <dgm:t>
        <a:bodyPr/>
        <a:lstStyle/>
        <a:p>
          <a:endParaRPr lang="cs-CZ"/>
        </a:p>
      </dgm:t>
    </dgm:pt>
    <dgm:pt modelId="{3E0BA822-507D-4E4B-B734-2F37ACC8EBCF}" type="pres">
      <dgm:prSet presAssocID="{253B1901-99A0-44CA-951D-BEB0681397D5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FF917E-D2FE-435A-A6A5-5739DFBDD185}" type="pres">
      <dgm:prSet presAssocID="{9D67EA74-6281-42AA-B944-272877A79CA5}" presName="parTrans" presStyleLbl="bgSibTrans2D1" presStyleIdx="3" presStyleCnt="8"/>
      <dgm:spPr/>
      <dgm:t>
        <a:bodyPr/>
        <a:lstStyle/>
        <a:p>
          <a:endParaRPr lang="cs-CZ"/>
        </a:p>
      </dgm:t>
    </dgm:pt>
    <dgm:pt modelId="{5940D235-7D1D-4209-882E-5917C54AA35F}" type="pres">
      <dgm:prSet presAssocID="{48E08CD9-436C-4018-95DC-8A9064DD6301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75BA1E-B34A-4A87-A55E-8B58CE14C55F}" type="pres">
      <dgm:prSet presAssocID="{5FD0909E-15A2-4A44-8BF5-2F7EC3D53A53}" presName="parTrans" presStyleLbl="bgSibTrans2D1" presStyleIdx="4" presStyleCnt="8"/>
      <dgm:spPr/>
      <dgm:t>
        <a:bodyPr/>
        <a:lstStyle/>
        <a:p>
          <a:endParaRPr lang="cs-CZ"/>
        </a:p>
      </dgm:t>
    </dgm:pt>
    <dgm:pt modelId="{0EE8C2D8-9DF9-4D12-B215-4DFE35BC7A5A}" type="pres">
      <dgm:prSet presAssocID="{E5F44086-6884-4ED3-82FD-4BA8C5A90980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C689BE-81AF-4F3A-84CA-778142796C17}" type="pres">
      <dgm:prSet presAssocID="{DAD259B2-8E03-476C-9FB3-C1905763F5D9}" presName="parTrans" presStyleLbl="bgSibTrans2D1" presStyleIdx="5" presStyleCnt="8"/>
      <dgm:spPr/>
      <dgm:t>
        <a:bodyPr/>
        <a:lstStyle/>
        <a:p>
          <a:endParaRPr lang="cs-CZ"/>
        </a:p>
      </dgm:t>
    </dgm:pt>
    <dgm:pt modelId="{E665C3ED-D503-4F4D-BA41-9E796E3B4ABE}" type="pres">
      <dgm:prSet presAssocID="{ABE0C785-B264-48D2-984E-CCB3FC032B53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128D0D-4A97-42CC-BC87-A9A5E42DBE08}" type="pres">
      <dgm:prSet presAssocID="{91B8C52C-C51C-4C29-B10E-24980847E27D}" presName="parTrans" presStyleLbl="bgSibTrans2D1" presStyleIdx="6" presStyleCnt="8"/>
      <dgm:spPr/>
      <dgm:t>
        <a:bodyPr/>
        <a:lstStyle/>
        <a:p>
          <a:endParaRPr lang="cs-CZ"/>
        </a:p>
      </dgm:t>
    </dgm:pt>
    <dgm:pt modelId="{354DF2BD-0D44-4752-8726-B7CA6277B323}" type="pres">
      <dgm:prSet presAssocID="{52317F93-F47A-48B6-9665-ECBA95A7393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E84AD5-3C3D-4F9A-B568-9E5F58B06DCE}" type="pres">
      <dgm:prSet presAssocID="{3D31A2A5-7760-4FDD-B9B5-F77893B04A78}" presName="parTrans" presStyleLbl="bgSibTrans2D1" presStyleIdx="7" presStyleCnt="8"/>
      <dgm:spPr/>
      <dgm:t>
        <a:bodyPr/>
        <a:lstStyle/>
        <a:p>
          <a:endParaRPr lang="cs-CZ"/>
        </a:p>
      </dgm:t>
    </dgm:pt>
    <dgm:pt modelId="{A8848A94-C5AC-4306-AFBA-D4C3A67C5A4C}" type="pres">
      <dgm:prSet presAssocID="{943E837D-F9FA-4D6E-BD86-266C9AFFDFA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5A163C-5C1D-4E6A-8414-4A041263C27A}" srcId="{3A354F5B-C570-40B1-BF91-929CAEE8D6DC}" destId="{C83FD6F6-F091-4444-8E46-D42A12B55DB9}" srcOrd="0" destOrd="0" parTransId="{49886524-D90E-4CE4-9699-E503C5DEEBA0}" sibTransId="{4F91DF5F-F89A-4F55-9EC0-A7435F05F5EB}"/>
    <dgm:cxn modelId="{2C6A231D-1E0D-4D40-8F48-5C88ECD61E05}" type="presOf" srcId="{23DD63D7-F506-4B62-A6DD-E50ECB3F7F87}" destId="{8C834D70-6C91-4314-86AB-A9C537F5F0CB}" srcOrd="0" destOrd="0" presId="urn:microsoft.com/office/officeart/2005/8/layout/radial4"/>
    <dgm:cxn modelId="{D18693BA-B251-4A98-813F-05BCFECFB720}" type="presOf" srcId="{532D3CD8-75D1-49C4-8567-F37E1DB5C7EF}" destId="{30F59ED6-8030-4564-8D63-123EC35431B7}" srcOrd="0" destOrd="0" presId="urn:microsoft.com/office/officeart/2005/8/layout/radial4"/>
    <dgm:cxn modelId="{138F8E6A-B25D-4383-B1E8-71A996513A8C}" srcId="{C83FD6F6-F091-4444-8E46-D42A12B55DB9}" destId="{253B1901-99A0-44CA-951D-BEB0681397D5}" srcOrd="2" destOrd="0" parTransId="{30E49332-091F-453C-B369-F0B892822951}" sibTransId="{8BB3A2B5-94CC-45C9-B2D8-7F5D7076D8BA}"/>
    <dgm:cxn modelId="{9612BB71-585F-425F-A231-5FF42125E117}" srcId="{C83FD6F6-F091-4444-8E46-D42A12B55DB9}" destId="{52317F93-F47A-48B6-9665-ECBA95A73930}" srcOrd="6" destOrd="0" parTransId="{91B8C52C-C51C-4C29-B10E-24980847E27D}" sibTransId="{6ED0BB02-648C-4166-A344-7C5F88F4D868}"/>
    <dgm:cxn modelId="{520F0027-711B-4B87-B501-9C522478413E}" type="presOf" srcId="{5FD0909E-15A2-4A44-8BF5-2F7EC3D53A53}" destId="{7775BA1E-B34A-4A87-A55E-8B58CE14C55F}" srcOrd="0" destOrd="0" presId="urn:microsoft.com/office/officeart/2005/8/layout/radial4"/>
    <dgm:cxn modelId="{BDA4CEE0-55BE-4F54-BFD1-B9D956D253D6}" type="presOf" srcId="{95B49CA6-46F0-44C6-8E88-121550B2CB88}" destId="{19837460-D62A-438A-9605-A31531016358}" srcOrd="0" destOrd="0" presId="urn:microsoft.com/office/officeart/2005/8/layout/radial4"/>
    <dgm:cxn modelId="{8FBA2B26-B9B8-4881-A5DB-6B09D8523B5D}" type="presOf" srcId="{943E837D-F9FA-4D6E-BD86-266C9AFFDFA8}" destId="{A8848A94-C5AC-4306-AFBA-D4C3A67C5A4C}" srcOrd="0" destOrd="0" presId="urn:microsoft.com/office/officeart/2005/8/layout/radial4"/>
    <dgm:cxn modelId="{2D0F1C41-41B4-4BF7-B06C-812D732A1602}" type="presOf" srcId="{DAD259B2-8E03-476C-9FB3-C1905763F5D9}" destId="{A5C689BE-81AF-4F3A-84CA-778142796C17}" srcOrd="0" destOrd="0" presId="urn:microsoft.com/office/officeart/2005/8/layout/radial4"/>
    <dgm:cxn modelId="{62195531-D422-4319-BFE1-C9E967187BD6}" srcId="{C83FD6F6-F091-4444-8E46-D42A12B55DB9}" destId="{23DD63D7-F506-4B62-A6DD-E50ECB3F7F87}" srcOrd="1" destOrd="0" parTransId="{532D3CD8-75D1-49C4-8567-F37E1DB5C7EF}" sibTransId="{47B79EC4-D318-4FB3-BD86-8C71469D482B}"/>
    <dgm:cxn modelId="{A734FA14-4FFF-4EF6-BFEC-B5D196842156}" type="presOf" srcId="{E5F44086-6884-4ED3-82FD-4BA8C5A90980}" destId="{0EE8C2D8-9DF9-4D12-B215-4DFE35BC7A5A}" srcOrd="0" destOrd="0" presId="urn:microsoft.com/office/officeart/2005/8/layout/radial4"/>
    <dgm:cxn modelId="{4935B19F-7EF8-4EAD-BC0F-5477E7EB54DE}" type="presOf" srcId="{C83FD6F6-F091-4444-8E46-D42A12B55DB9}" destId="{47FD9713-B5C6-40C2-ADD3-E95AAFBE334D}" srcOrd="0" destOrd="0" presId="urn:microsoft.com/office/officeart/2005/8/layout/radial4"/>
    <dgm:cxn modelId="{89EB2D5B-98B4-4524-8DEE-4F57D8057D9C}" srcId="{C83FD6F6-F091-4444-8E46-D42A12B55DB9}" destId="{E5F44086-6884-4ED3-82FD-4BA8C5A90980}" srcOrd="4" destOrd="0" parTransId="{5FD0909E-15A2-4A44-8BF5-2F7EC3D53A53}" sibTransId="{BC2C0836-2442-409C-84D8-DFDD7A337203}"/>
    <dgm:cxn modelId="{9EC13DE7-BBA2-41BE-9ED0-A8BD4CACFC56}" srcId="{C83FD6F6-F091-4444-8E46-D42A12B55DB9}" destId="{74048AAF-7765-4228-BEA5-26131E73F85E}" srcOrd="0" destOrd="0" parTransId="{95B49CA6-46F0-44C6-8E88-121550B2CB88}" sibTransId="{0C993AFB-0FEA-4881-9D4F-A46BD59EC65D}"/>
    <dgm:cxn modelId="{8F2EC5F1-13AD-4279-B37E-7200E83E1277}" type="presOf" srcId="{30E49332-091F-453C-B369-F0B892822951}" destId="{0BFADB48-E0B3-419C-AFB4-488459F385CC}" srcOrd="0" destOrd="0" presId="urn:microsoft.com/office/officeart/2005/8/layout/radial4"/>
    <dgm:cxn modelId="{8B8FA4B8-72C8-4710-B07B-0886032053C2}" type="presOf" srcId="{52317F93-F47A-48B6-9665-ECBA95A73930}" destId="{354DF2BD-0D44-4752-8726-B7CA6277B323}" srcOrd="0" destOrd="0" presId="urn:microsoft.com/office/officeart/2005/8/layout/radial4"/>
    <dgm:cxn modelId="{82B4E3A1-1BC0-4626-AC11-9000DEA61199}" type="presOf" srcId="{91B8C52C-C51C-4C29-B10E-24980847E27D}" destId="{89128D0D-4A97-42CC-BC87-A9A5E42DBE08}" srcOrd="0" destOrd="0" presId="urn:microsoft.com/office/officeart/2005/8/layout/radial4"/>
    <dgm:cxn modelId="{A2AE2D2D-786A-4F8B-8665-0C84DB3BFA51}" type="presOf" srcId="{3D31A2A5-7760-4FDD-B9B5-F77893B04A78}" destId="{91E84AD5-3C3D-4F9A-B568-9E5F58B06DCE}" srcOrd="0" destOrd="0" presId="urn:microsoft.com/office/officeart/2005/8/layout/radial4"/>
    <dgm:cxn modelId="{E1682429-9767-45E7-A0C2-A1D518845539}" type="presOf" srcId="{74048AAF-7765-4228-BEA5-26131E73F85E}" destId="{F0A697A3-A3E5-46CB-B4E2-6332C4ADEACC}" srcOrd="0" destOrd="0" presId="urn:microsoft.com/office/officeart/2005/8/layout/radial4"/>
    <dgm:cxn modelId="{3FCE1F33-C99C-4C86-B36C-364B83419E53}" type="presOf" srcId="{9D67EA74-6281-42AA-B944-272877A79CA5}" destId="{58FF917E-D2FE-435A-A6A5-5739DFBDD185}" srcOrd="0" destOrd="0" presId="urn:microsoft.com/office/officeart/2005/8/layout/radial4"/>
    <dgm:cxn modelId="{9395EA28-1030-429A-BDB0-0D183BDDFFF0}" type="presOf" srcId="{48E08CD9-436C-4018-95DC-8A9064DD6301}" destId="{5940D235-7D1D-4209-882E-5917C54AA35F}" srcOrd="0" destOrd="0" presId="urn:microsoft.com/office/officeart/2005/8/layout/radial4"/>
    <dgm:cxn modelId="{163C0F0B-BCD5-4E63-8C1C-1985655BA9DA}" type="presOf" srcId="{253B1901-99A0-44CA-951D-BEB0681397D5}" destId="{3E0BA822-507D-4E4B-B734-2F37ACC8EBCF}" srcOrd="0" destOrd="0" presId="urn:microsoft.com/office/officeart/2005/8/layout/radial4"/>
    <dgm:cxn modelId="{3E2CE2F1-8CCA-49EE-9432-82BE6CB6201F}" srcId="{C83FD6F6-F091-4444-8E46-D42A12B55DB9}" destId="{943E837D-F9FA-4D6E-BD86-266C9AFFDFA8}" srcOrd="7" destOrd="0" parTransId="{3D31A2A5-7760-4FDD-B9B5-F77893B04A78}" sibTransId="{75B0F5E7-939D-48D6-864B-CEB4230D3CF1}"/>
    <dgm:cxn modelId="{84C36645-0132-4B0B-B989-E19411026214}" type="presOf" srcId="{3A354F5B-C570-40B1-BF91-929CAEE8D6DC}" destId="{48A6C97C-63E6-4564-92F2-8877858C8B78}" srcOrd="0" destOrd="0" presId="urn:microsoft.com/office/officeart/2005/8/layout/radial4"/>
    <dgm:cxn modelId="{E44F7403-429D-485A-A549-572039192B29}" type="presOf" srcId="{ABE0C785-B264-48D2-984E-CCB3FC032B53}" destId="{E665C3ED-D503-4F4D-BA41-9E796E3B4ABE}" srcOrd="0" destOrd="0" presId="urn:microsoft.com/office/officeart/2005/8/layout/radial4"/>
    <dgm:cxn modelId="{FDFBED96-1CE2-46B9-940C-C864B62F8438}" srcId="{C83FD6F6-F091-4444-8E46-D42A12B55DB9}" destId="{ABE0C785-B264-48D2-984E-CCB3FC032B53}" srcOrd="5" destOrd="0" parTransId="{DAD259B2-8E03-476C-9FB3-C1905763F5D9}" sibTransId="{9D98089E-0432-4A1C-BBBF-C868DD4B2B8E}"/>
    <dgm:cxn modelId="{1898F338-7275-4826-9D57-1B9244A0E8DB}" srcId="{C83FD6F6-F091-4444-8E46-D42A12B55DB9}" destId="{48E08CD9-436C-4018-95DC-8A9064DD6301}" srcOrd="3" destOrd="0" parTransId="{9D67EA74-6281-42AA-B944-272877A79CA5}" sibTransId="{6F6F184B-E74B-47C8-84AE-E7DFD3C596D5}"/>
    <dgm:cxn modelId="{40E31AD9-1E65-4531-8CB7-82B72897F1EA}" type="presParOf" srcId="{48A6C97C-63E6-4564-92F2-8877858C8B78}" destId="{47FD9713-B5C6-40C2-ADD3-E95AAFBE334D}" srcOrd="0" destOrd="0" presId="urn:microsoft.com/office/officeart/2005/8/layout/radial4"/>
    <dgm:cxn modelId="{6DE80C40-E9A2-4AF2-87A9-D1F03204928F}" type="presParOf" srcId="{48A6C97C-63E6-4564-92F2-8877858C8B78}" destId="{19837460-D62A-438A-9605-A31531016358}" srcOrd="1" destOrd="0" presId="urn:microsoft.com/office/officeart/2005/8/layout/radial4"/>
    <dgm:cxn modelId="{AE4F06CB-81BD-4C82-9E93-043D9F5A4C54}" type="presParOf" srcId="{48A6C97C-63E6-4564-92F2-8877858C8B78}" destId="{F0A697A3-A3E5-46CB-B4E2-6332C4ADEACC}" srcOrd="2" destOrd="0" presId="urn:microsoft.com/office/officeart/2005/8/layout/radial4"/>
    <dgm:cxn modelId="{753EF1FE-77EA-4F3B-BEFC-A1FE60289547}" type="presParOf" srcId="{48A6C97C-63E6-4564-92F2-8877858C8B78}" destId="{30F59ED6-8030-4564-8D63-123EC35431B7}" srcOrd="3" destOrd="0" presId="urn:microsoft.com/office/officeart/2005/8/layout/radial4"/>
    <dgm:cxn modelId="{0A69C02D-6D65-4518-AB2D-65A229EB0B1F}" type="presParOf" srcId="{48A6C97C-63E6-4564-92F2-8877858C8B78}" destId="{8C834D70-6C91-4314-86AB-A9C537F5F0CB}" srcOrd="4" destOrd="0" presId="urn:microsoft.com/office/officeart/2005/8/layout/radial4"/>
    <dgm:cxn modelId="{656E7D75-4419-4F74-8C44-23E797FFC206}" type="presParOf" srcId="{48A6C97C-63E6-4564-92F2-8877858C8B78}" destId="{0BFADB48-E0B3-419C-AFB4-488459F385CC}" srcOrd="5" destOrd="0" presId="urn:microsoft.com/office/officeart/2005/8/layout/radial4"/>
    <dgm:cxn modelId="{34AF24B0-33DD-44B1-8625-075787D76413}" type="presParOf" srcId="{48A6C97C-63E6-4564-92F2-8877858C8B78}" destId="{3E0BA822-507D-4E4B-B734-2F37ACC8EBCF}" srcOrd="6" destOrd="0" presId="urn:microsoft.com/office/officeart/2005/8/layout/radial4"/>
    <dgm:cxn modelId="{21F721D4-BB0C-4169-AED8-05E716C14935}" type="presParOf" srcId="{48A6C97C-63E6-4564-92F2-8877858C8B78}" destId="{58FF917E-D2FE-435A-A6A5-5739DFBDD185}" srcOrd="7" destOrd="0" presId="urn:microsoft.com/office/officeart/2005/8/layout/radial4"/>
    <dgm:cxn modelId="{22B4CDBC-3F2A-4867-963E-5BEBC7D6C4DD}" type="presParOf" srcId="{48A6C97C-63E6-4564-92F2-8877858C8B78}" destId="{5940D235-7D1D-4209-882E-5917C54AA35F}" srcOrd="8" destOrd="0" presId="urn:microsoft.com/office/officeart/2005/8/layout/radial4"/>
    <dgm:cxn modelId="{812B5F6D-2EA5-4059-8F73-F24323B53086}" type="presParOf" srcId="{48A6C97C-63E6-4564-92F2-8877858C8B78}" destId="{7775BA1E-B34A-4A87-A55E-8B58CE14C55F}" srcOrd="9" destOrd="0" presId="urn:microsoft.com/office/officeart/2005/8/layout/radial4"/>
    <dgm:cxn modelId="{4AA74CF9-1058-4D75-93D4-BAB13ABBD24D}" type="presParOf" srcId="{48A6C97C-63E6-4564-92F2-8877858C8B78}" destId="{0EE8C2D8-9DF9-4D12-B215-4DFE35BC7A5A}" srcOrd="10" destOrd="0" presId="urn:microsoft.com/office/officeart/2005/8/layout/radial4"/>
    <dgm:cxn modelId="{1B5E6D86-344E-412F-B973-2D3B3B8A5FD7}" type="presParOf" srcId="{48A6C97C-63E6-4564-92F2-8877858C8B78}" destId="{A5C689BE-81AF-4F3A-84CA-778142796C17}" srcOrd="11" destOrd="0" presId="urn:microsoft.com/office/officeart/2005/8/layout/radial4"/>
    <dgm:cxn modelId="{DB40C087-9C77-42A0-9EC8-2B75C3580607}" type="presParOf" srcId="{48A6C97C-63E6-4564-92F2-8877858C8B78}" destId="{E665C3ED-D503-4F4D-BA41-9E796E3B4ABE}" srcOrd="12" destOrd="0" presId="urn:microsoft.com/office/officeart/2005/8/layout/radial4"/>
    <dgm:cxn modelId="{87283A33-552D-445B-92E9-273BF896AD59}" type="presParOf" srcId="{48A6C97C-63E6-4564-92F2-8877858C8B78}" destId="{89128D0D-4A97-42CC-BC87-A9A5E42DBE08}" srcOrd="13" destOrd="0" presId="urn:microsoft.com/office/officeart/2005/8/layout/radial4"/>
    <dgm:cxn modelId="{68790252-6FD5-4610-BF5E-99AA00A36534}" type="presParOf" srcId="{48A6C97C-63E6-4564-92F2-8877858C8B78}" destId="{354DF2BD-0D44-4752-8726-B7CA6277B323}" srcOrd="14" destOrd="0" presId="urn:microsoft.com/office/officeart/2005/8/layout/radial4"/>
    <dgm:cxn modelId="{F822A049-62C4-492B-9707-6C447931C4EC}" type="presParOf" srcId="{48A6C97C-63E6-4564-92F2-8877858C8B78}" destId="{91E84AD5-3C3D-4F9A-B568-9E5F58B06DCE}" srcOrd="15" destOrd="0" presId="urn:microsoft.com/office/officeart/2005/8/layout/radial4"/>
    <dgm:cxn modelId="{CF64CE58-2CFB-4030-9072-70744D56590A}" type="presParOf" srcId="{48A6C97C-63E6-4564-92F2-8877858C8B78}" destId="{A8848A94-C5AC-4306-AFBA-D4C3A67C5A4C}" srcOrd="16" destOrd="0" presId="urn:microsoft.com/office/officeart/2005/8/layout/radial4"/>
  </dgm:cxnLst>
  <dgm:bg>
    <a:solidFill>
      <a:schemeClr val="accent3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D9713-B5C6-40C2-ADD3-E95AAFBE334D}">
      <dsp:nvSpPr>
        <dsp:cNvPr id="0" name=""/>
        <dsp:cNvSpPr/>
      </dsp:nvSpPr>
      <dsp:spPr>
        <a:xfrm>
          <a:off x="3257683" y="2810352"/>
          <a:ext cx="1714232" cy="1714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noProof="1" smtClean="0">
              <a:solidFill>
                <a:srgbClr val="FFC000"/>
              </a:solidFill>
            </a:rPr>
            <a:t>dough</a:t>
          </a:r>
        </a:p>
      </dsp:txBody>
      <dsp:txXfrm>
        <a:off x="3508726" y="3061395"/>
        <a:ext cx="1212146" cy="1212146"/>
      </dsp:txXfrm>
    </dsp:sp>
    <dsp:sp modelId="{19837460-D62A-438A-9605-A31531016358}">
      <dsp:nvSpPr>
        <dsp:cNvPr id="0" name=""/>
        <dsp:cNvSpPr/>
      </dsp:nvSpPr>
      <dsp:spPr>
        <a:xfrm rot="10800000">
          <a:off x="846757" y="3423190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697A3-A3E5-46CB-B4E2-6332C4ADEACC}">
      <dsp:nvSpPr>
        <dsp:cNvPr id="0" name=""/>
        <dsp:cNvSpPr/>
      </dsp:nvSpPr>
      <dsp:spPr>
        <a:xfrm>
          <a:off x="246776" y="3187483"/>
          <a:ext cx="1199962" cy="959969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tomato sauce</a:t>
          </a:r>
          <a:endParaRPr lang="cs-CZ" sz="1700" kern="1200" noProof="1"/>
        </a:p>
      </dsp:txBody>
      <dsp:txXfrm>
        <a:off x="274893" y="3215600"/>
        <a:ext cx="1143728" cy="903735"/>
      </dsp:txXfrm>
    </dsp:sp>
    <dsp:sp modelId="{30F59ED6-8030-4564-8D63-123EC35431B7}">
      <dsp:nvSpPr>
        <dsp:cNvPr id="0" name=""/>
        <dsp:cNvSpPr/>
      </dsp:nvSpPr>
      <dsp:spPr>
        <a:xfrm rot="12342857">
          <a:off x="1057583" y="2499504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34D70-6C91-4314-86AB-A9C537F5F0CB}">
      <dsp:nvSpPr>
        <dsp:cNvPr id="0" name=""/>
        <dsp:cNvSpPr/>
      </dsp:nvSpPr>
      <dsp:spPr>
        <a:xfrm>
          <a:off x="570414" y="1769533"/>
          <a:ext cx="1199962" cy="95996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0" dirty="0" smtClean="0">
              <a:solidFill>
                <a:schemeClr val="tx1"/>
              </a:solidFill>
            </a:rPr>
            <a:t>ham</a:t>
          </a:r>
          <a:endParaRPr lang="en-GB" sz="1700" kern="1200" noProof="0" dirty="0">
            <a:solidFill>
              <a:schemeClr val="tx1"/>
            </a:solidFill>
          </a:endParaRPr>
        </a:p>
      </dsp:txBody>
      <dsp:txXfrm>
        <a:off x="598531" y="1797650"/>
        <a:ext cx="1143728" cy="903735"/>
      </dsp:txXfrm>
    </dsp:sp>
    <dsp:sp modelId="{0BFADB48-E0B3-419C-AFB4-488459F385CC}">
      <dsp:nvSpPr>
        <dsp:cNvPr id="0" name=""/>
        <dsp:cNvSpPr/>
      </dsp:nvSpPr>
      <dsp:spPr>
        <a:xfrm rot="13885714">
          <a:off x="1648302" y="1758765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BA822-507D-4E4B-B734-2F37ACC8EBCF}">
      <dsp:nvSpPr>
        <dsp:cNvPr id="0" name=""/>
        <dsp:cNvSpPr/>
      </dsp:nvSpPr>
      <dsp:spPr>
        <a:xfrm>
          <a:off x="1477227" y="632425"/>
          <a:ext cx="1199962" cy="95996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cheese</a:t>
          </a:r>
          <a:endParaRPr lang="cs-CZ" sz="1700" kern="1200" noProof="1"/>
        </a:p>
      </dsp:txBody>
      <dsp:txXfrm>
        <a:off x="1505344" y="660542"/>
        <a:ext cx="1143728" cy="903735"/>
      </dsp:txXfrm>
    </dsp:sp>
    <dsp:sp modelId="{58FF917E-D2FE-435A-A6A5-5739DFBDD185}">
      <dsp:nvSpPr>
        <dsp:cNvPr id="0" name=""/>
        <dsp:cNvSpPr/>
      </dsp:nvSpPr>
      <dsp:spPr>
        <a:xfrm rot="15428571">
          <a:off x="2501917" y="1347686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0D235-7D1D-4209-882E-5917C54AA35F}">
      <dsp:nvSpPr>
        <dsp:cNvPr id="0" name=""/>
        <dsp:cNvSpPr/>
      </dsp:nvSpPr>
      <dsp:spPr>
        <a:xfrm>
          <a:off x="2787610" y="1378"/>
          <a:ext cx="1199962" cy="95996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>
              <a:solidFill>
                <a:schemeClr val="tx1"/>
              </a:solidFill>
            </a:rPr>
            <a:t>onion</a:t>
          </a:r>
          <a:endParaRPr lang="cs-CZ" sz="1700" kern="1200" noProof="1">
            <a:solidFill>
              <a:schemeClr val="tx1"/>
            </a:solidFill>
          </a:endParaRPr>
        </a:p>
      </dsp:txBody>
      <dsp:txXfrm>
        <a:off x="2815727" y="29495"/>
        <a:ext cx="1143728" cy="903735"/>
      </dsp:txXfrm>
    </dsp:sp>
    <dsp:sp modelId="{7775BA1E-B34A-4A87-A55E-8B58CE14C55F}">
      <dsp:nvSpPr>
        <dsp:cNvPr id="0" name=""/>
        <dsp:cNvSpPr/>
      </dsp:nvSpPr>
      <dsp:spPr>
        <a:xfrm rot="16971429">
          <a:off x="3449357" y="1347686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8C2D8-9DF9-4D12-B215-4DFE35BC7A5A}">
      <dsp:nvSpPr>
        <dsp:cNvPr id="0" name=""/>
        <dsp:cNvSpPr/>
      </dsp:nvSpPr>
      <dsp:spPr>
        <a:xfrm>
          <a:off x="4242026" y="1378"/>
          <a:ext cx="1199962" cy="959969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thym</a:t>
          </a:r>
          <a:endParaRPr lang="cs-CZ" sz="1700" kern="1200" noProof="1"/>
        </a:p>
      </dsp:txBody>
      <dsp:txXfrm>
        <a:off x="4270143" y="29495"/>
        <a:ext cx="1143728" cy="903735"/>
      </dsp:txXfrm>
    </dsp:sp>
    <dsp:sp modelId="{A5C689BE-81AF-4F3A-84CA-778142796C17}">
      <dsp:nvSpPr>
        <dsp:cNvPr id="0" name=""/>
        <dsp:cNvSpPr/>
      </dsp:nvSpPr>
      <dsp:spPr>
        <a:xfrm rot="18514286">
          <a:off x="4302972" y="1758765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5C3ED-D503-4F4D-BA41-9E796E3B4ABE}">
      <dsp:nvSpPr>
        <dsp:cNvPr id="0" name=""/>
        <dsp:cNvSpPr/>
      </dsp:nvSpPr>
      <dsp:spPr>
        <a:xfrm>
          <a:off x="5552409" y="632425"/>
          <a:ext cx="1199962" cy="959969"/>
        </a:xfrm>
        <a:prstGeom prst="roundRect">
          <a:avLst>
            <a:gd name="adj" fmla="val 1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mushrooms</a:t>
          </a:r>
          <a:endParaRPr lang="cs-CZ" sz="1700" kern="1200" noProof="1"/>
        </a:p>
      </dsp:txBody>
      <dsp:txXfrm>
        <a:off x="5580526" y="660542"/>
        <a:ext cx="1143728" cy="903735"/>
      </dsp:txXfrm>
    </dsp:sp>
    <dsp:sp modelId="{89128D0D-4A97-42CC-BC87-A9A5E42DBE08}">
      <dsp:nvSpPr>
        <dsp:cNvPr id="0" name=""/>
        <dsp:cNvSpPr/>
      </dsp:nvSpPr>
      <dsp:spPr>
        <a:xfrm rot="20057143">
          <a:off x="4893691" y="2499504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DF2BD-0D44-4752-8726-B7CA6277B323}">
      <dsp:nvSpPr>
        <dsp:cNvPr id="0" name=""/>
        <dsp:cNvSpPr/>
      </dsp:nvSpPr>
      <dsp:spPr>
        <a:xfrm>
          <a:off x="6459222" y="1769533"/>
          <a:ext cx="1199962" cy="959969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basil</a:t>
          </a:r>
          <a:endParaRPr lang="cs-CZ" sz="1700" kern="1200" noProof="1"/>
        </a:p>
      </dsp:txBody>
      <dsp:txXfrm>
        <a:off x="6487339" y="1797650"/>
        <a:ext cx="1143728" cy="903735"/>
      </dsp:txXfrm>
    </dsp:sp>
    <dsp:sp modelId="{91E84AD5-3C3D-4F9A-B568-9E5F58B06DCE}">
      <dsp:nvSpPr>
        <dsp:cNvPr id="0" name=""/>
        <dsp:cNvSpPr/>
      </dsp:nvSpPr>
      <dsp:spPr>
        <a:xfrm>
          <a:off x="5104516" y="3423190"/>
          <a:ext cx="2278325" cy="48855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48A94-C5AC-4306-AFBA-D4C3A67C5A4C}">
      <dsp:nvSpPr>
        <dsp:cNvPr id="0" name=""/>
        <dsp:cNvSpPr/>
      </dsp:nvSpPr>
      <dsp:spPr>
        <a:xfrm>
          <a:off x="6782860" y="3187483"/>
          <a:ext cx="1199962" cy="959969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>
              <a:shade val="50000"/>
            </a:schemeClr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noProof="1" smtClean="0"/>
            <a:t>oregano</a:t>
          </a:r>
          <a:endParaRPr lang="cs-CZ" sz="1700" kern="1200" noProof="1"/>
        </a:p>
      </dsp:txBody>
      <dsp:txXfrm>
        <a:off x="6810977" y="3215600"/>
        <a:ext cx="1143728" cy="9037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Děti samy hledají recepty na internetu v angličtině.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Pustíme na internetu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dětské vaření pizzy, snažíme se porozumět a psát si poznámky.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Ověříme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porozumění významu těchto slovíček nutných pro upečení pizzy.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Rozdělíme postup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mezi 4 skupiny, které svůj odstavec přeloží a předají svými slovy ostatním.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1000" i="0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62D00-436F-4C73-B2B3-8F9C66704596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24B9F-3950-4E15-BA1D-8CEE03B8D94D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15C6E-EE94-4652-9D31-0283E0D77200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53E58-6807-48D8-90FC-2736A0F0F82F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0F5B7-27C8-4255-90E2-C42339151DAD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D5F87-F11E-486F-9A3F-EADD4A280E09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55594-BB22-40DB-A0AE-CF3F1E107276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53B8-D525-4224-AF61-D82B76769693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8D446-7FDF-47F3-8BF4-1039BEF32D70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52B37-F46B-4272-839D-7BB9C9E6853B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5BC2B-A4A8-4A05-B4B2-F3A20FE9364A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70570C-A90F-4541-8DC9-3CB757F7B883}" type="datetime1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031655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jazyková 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pPr>
              <a:lnSpc>
                <a:spcPct val="90000"/>
              </a:lnSpc>
            </a:pPr>
            <a:endParaRPr lang="cs-CZ" sz="1500" noProof="1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noProof="1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Pizza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VY_22_INOVACE_01 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Sada 2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>
              <a:lnSpc>
                <a:spcPct val="90000"/>
              </a:lnSpc>
            </a:pP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Vypracovala: Michaela Slaninová,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  <a:p>
            <a:pPr>
              <a:lnSpc>
                <a:spcPct val="90000"/>
              </a:lnSpc>
            </a:pPr>
            <a:endParaRPr lang="cs-CZ" dirty="0" smtClean="0">
              <a:solidFill>
                <a:srgbClr val="898989"/>
              </a:solidFill>
            </a:endParaRPr>
          </a:p>
        </p:txBody>
      </p:sp>
      <p:pic>
        <p:nvPicPr>
          <p:cNvPr id="15362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83568" y="548681"/>
            <a:ext cx="78488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schopnost porozumění anglickému receptu, možnost upečení ve školní kuchyňce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600" dirty="0"/>
              <a:t>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internet, slovník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4075" y="2984758"/>
            <a:ext cx="750513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noProof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Can you bake a homemade pizza?</a:t>
            </a:r>
            <a:endParaRPr lang="cs-CZ" sz="4000" b="1" noProof="1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2">
                  <a:lumMod val="1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115616" y="4496926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Let</a:t>
            </a:r>
            <a:r>
              <a:rPr lang="en-US" sz="4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’s find a recipe.</a:t>
            </a:r>
            <a:endParaRPr lang="cs-CZ" sz="4000" b="1" dirty="0">
              <a:solidFill>
                <a:schemeClr val="accent4">
                  <a:lumMod val="60000"/>
                  <a:lumOff val="4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31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Wh</a:t>
            </a:r>
            <a:r>
              <a:rPr lang="cs-CZ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ich</a:t>
            </a:r>
            <a: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 </a:t>
            </a:r>
            <a:r>
              <a:rPr lang="cs-CZ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i</a:t>
            </a:r>
            <a: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  <a:t>ngredients do you need?</a:t>
            </a:r>
            <a:br>
              <a:rPr lang="en-US" sz="1500" b="1" noProof="1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</a:rPr>
            </a:br>
            <a:endParaRPr lang="en-US" sz="1500" b="1" noProof="1" smtClean="0">
              <a:solidFill>
                <a:schemeClr val="bg2">
                  <a:lumMod val="50000"/>
                </a:schemeClr>
              </a:solidFill>
              <a:latin typeface="Tahoma" pitchFamily="34" charset="0"/>
            </a:endParaRP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286000" y="889844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noProof="1" smtClean="0"/>
              <a:t>Method</a:t>
            </a:r>
            <a:r>
              <a:rPr lang="en-US" noProof="1" smtClean="0"/>
              <a:t/>
            </a:r>
            <a:br>
              <a:rPr lang="en-US" noProof="1" smtClean="0"/>
            </a:br>
            <a:r>
              <a:rPr lang="en-US" noProof="1" smtClean="0"/>
              <a:t/>
            </a:r>
            <a:br>
              <a:rPr lang="en-US" noProof="1" smtClean="0"/>
            </a:br>
            <a:r>
              <a:rPr lang="en-US" noProof="1" smtClean="0">
                <a:solidFill>
                  <a:srgbClr val="00B050"/>
                </a:solidFill>
              </a:rPr>
              <a:t>1) Spread the tomato puree (sauce, ketchup) onto the dough</a:t>
            </a:r>
            <a:r>
              <a:rPr lang="en-US" noProof="1" smtClean="0"/>
              <a:t/>
            </a:r>
            <a:br>
              <a:rPr lang="en-US" noProof="1" smtClean="0"/>
            </a:br>
            <a:r>
              <a:rPr lang="en-US" noProof="1" smtClean="0"/>
              <a:t/>
            </a:r>
            <a:br>
              <a:rPr lang="en-US" noProof="1" smtClean="0"/>
            </a:br>
            <a:r>
              <a:rPr lang="en-US" noProof="1" smtClean="0">
                <a:solidFill>
                  <a:schemeClr val="bg2">
                    <a:lumMod val="50000"/>
                  </a:schemeClr>
                </a:solidFill>
              </a:rPr>
              <a:t>2) Sprinkle the dry basil, ham,grated chedder and other ingredients (toppings</a:t>
            </a:r>
            <a:r>
              <a:rPr lang="cs-CZ" noProof="1" smtClean="0">
                <a:solidFill>
                  <a:schemeClr val="bg2">
                    <a:lumMod val="50000"/>
                  </a:schemeClr>
                </a:solidFill>
              </a:rPr>
              <a:t>)</a:t>
            </a:r>
            <a:r>
              <a:rPr lang="en-US" noProof="1" smtClean="0">
                <a:solidFill>
                  <a:schemeClr val="bg2">
                    <a:lumMod val="50000"/>
                  </a:schemeClr>
                </a:solidFill>
              </a:rPr>
              <a:t> onto the puree</a:t>
            </a:r>
            <a:br>
              <a:rPr lang="en-US" noProof="1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noProof="1" smtClean="0"/>
              <a:t/>
            </a:r>
            <a:br>
              <a:rPr lang="en-US" noProof="1" smtClean="0"/>
            </a:br>
            <a:r>
              <a:rPr lang="en-US" noProof="1" smtClean="0">
                <a:solidFill>
                  <a:schemeClr val="accent1">
                    <a:lumMod val="75000"/>
                  </a:schemeClr>
                </a:solidFill>
              </a:rPr>
              <a:t>4) Place the pizza onto a baking tray and place under the grill until the cheese has melted and is bubbling</a:t>
            </a:r>
            <a:br>
              <a:rPr lang="en-US" noProof="1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noProof="1" smtClean="0"/>
              <a:t/>
            </a:r>
            <a:br>
              <a:rPr lang="en-US" noProof="1" smtClean="0"/>
            </a:br>
            <a:r>
              <a:rPr lang="en-US" noProof="1" smtClean="0"/>
              <a:t>Serve and enjoy!</a:t>
            </a:r>
            <a:endParaRPr lang="en-US" noProof="1"/>
          </a:p>
        </p:txBody>
      </p:sp>
      <p:sp>
        <p:nvSpPr>
          <p:cNvPr id="4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sz="1500" b="1" noProof="1" smtClean="0">
                <a:solidFill>
                  <a:srgbClr val="FF0000"/>
                </a:solidFill>
                <a:latin typeface="Tahoma" pitchFamily="34" charset="0"/>
              </a:rPr>
              <a:t>Does your pizza look like this?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98884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70080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000" smtClean="0"/>
              <a:t/>
            </a:r>
            <a:br>
              <a:rPr lang="cs-CZ" sz="1000" smtClean="0"/>
            </a:br>
            <a:endParaRPr lang="cs-CZ" sz="1000" smtClean="0"/>
          </a:p>
        </p:txBody>
      </p:sp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en-GB" sz="1600" dirty="0" smtClean="0"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endParaRPr lang="cs-CZ" sz="1600" dirty="0" smtClean="0">
              <a:latin typeface="Tahoma" pitchFamily="34" charset="0"/>
              <a:cs typeface="Tahoma" pitchFamily="34" charset="0"/>
            </a:endParaRPr>
          </a:p>
          <a:p>
            <a:endParaRPr lang="en-GB" sz="1500" dirty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654</TotalTime>
  <Words>222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Which ingredients do you need? </vt:lpstr>
      <vt:lpstr>Prezentace aplikace PowerPoint</vt:lpstr>
      <vt:lpstr>Does your pizza look like this?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82</cp:revision>
  <dcterms:created xsi:type="dcterms:W3CDTF">2011-05-26T14:17:08Z</dcterms:created>
  <dcterms:modified xsi:type="dcterms:W3CDTF">2011-12-11T14:52:55Z</dcterms:modified>
</cp:coreProperties>
</file>