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4697FD-8788-499A-B978-15003BF04F02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234860F-BD88-4042-BA61-E9E98AFA909A}">
      <dgm:prSet phldrT="[Text]" custT="1"/>
      <dgm:spPr/>
      <dgm:t>
        <a:bodyPr/>
        <a:lstStyle/>
        <a:p>
          <a:r>
            <a:rPr lang="cs-CZ" sz="2800" dirty="0" smtClean="0"/>
            <a:t>Taktické plány</a:t>
          </a:r>
          <a:endParaRPr lang="cs-CZ" sz="2800" dirty="0"/>
        </a:p>
      </dgm:t>
    </dgm:pt>
    <dgm:pt modelId="{129C0BA1-1CA0-42BB-8026-164B7D31272B}" type="parTrans" cxnId="{5FD6F380-3845-441B-80ED-5F38D228449B}">
      <dgm:prSet/>
      <dgm:spPr/>
      <dgm:t>
        <a:bodyPr/>
        <a:lstStyle/>
        <a:p>
          <a:endParaRPr lang="cs-CZ"/>
        </a:p>
      </dgm:t>
    </dgm:pt>
    <dgm:pt modelId="{3AC718AC-6036-4C0C-8B49-80192762B496}" type="sibTrans" cxnId="{5FD6F380-3845-441B-80ED-5F38D228449B}">
      <dgm:prSet/>
      <dgm:spPr/>
      <dgm:t>
        <a:bodyPr/>
        <a:lstStyle/>
        <a:p>
          <a:endParaRPr lang="cs-CZ"/>
        </a:p>
      </dgm:t>
    </dgm:pt>
    <dgm:pt modelId="{D47C8090-9248-481C-B5D0-D154834A8DAC}">
      <dgm:prSet phldrT="[Text]" custT="1"/>
      <dgm:spPr/>
      <dgm:t>
        <a:bodyPr/>
        <a:lstStyle/>
        <a:p>
          <a:r>
            <a:rPr lang="cs-CZ" sz="2800" dirty="0" smtClean="0"/>
            <a:t>Finanční plán</a:t>
          </a:r>
          <a:endParaRPr lang="cs-CZ" sz="2800" dirty="0"/>
        </a:p>
      </dgm:t>
    </dgm:pt>
    <dgm:pt modelId="{43CEEADB-71ED-4702-8411-55B9CC5405DF}" type="parTrans" cxnId="{5AF24E17-35EC-416C-B6D0-B62665BF4C4B}">
      <dgm:prSet/>
      <dgm:spPr/>
      <dgm:t>
        <a:bodyPr/>
        <a:lstStyle/>
        <a:p>
          <a:endParaRPr lang="cs-CZ"/>
        </a:p>
      </dgm:t>
    </dgm:pt>
    <dgm:pt modelId="{0E2E75F0-2780-4B1F-A15A-4E3D145BB708}" type="sibTrans" cxnId="{5AF24E17-35EC-416C-B6D0-B62665BF4C4B}">
      <dgm:prSet/>
      <dgm:spPr/>
      <dgm:t>
        <a:bodyPr/>
        <a:lstStyle/>
        <a:p>
          <a:endParaRPr lang="cs-CZ"/>
        </a:p>
      </dgm:t>
    </dgm:pt>
    <dgm:pt modelId="{C393D2AB-FD63-4CC0-A1F5-55408C79D5D6}">
      <dgm:prSet phldrT="[Text]" custT="1"/>
      <dgm:spPr/>
      <dgm:t>
        <a:bodyPr/>
        <a:lstStyle/>
        <a:p>
          <a:r>
            <a:rPr lang="cs-CZ" sz="2800" dirty="0" smtClean="0"/>
            <a:t>Plán prodeje</a:t>
          </a:r>
          <a:endParaRPr lang="cs-CZ" sz="2800" dirty="0"/>
        </a:p>
      </dgm:t>
    </dgm:pt>
    <dgm:pt modelId="{0B665A48-3957-4D32-8785-4CAD06BCF356}" type="parTrans" cxnId="{7069386A-E528-4873-93D8-9F0AB8730459}">
      <dgm:prSet/>
      <dgm:spPr/>
      <dgm:t>
        <a:bodyPr/>
        <a:lstStyle/>
        <a:p>
          <a:endParaRPr lang="cs-CZ"/>
        </a:p>
      </dgm:t>
    </dgm:pt>
    <dgm:pt modelId="{DBDB5CAD-FEA1-4F69-A993-DA0FADBC84F9}" type="sibTrans" cxnId="{7069386A-E528-4873-93D8-9F0AB8730459}">
      <dgm:prSet/>
      <dgm:spPr/>
      <dgm:t>
        <a:bodyPr/>
        <a:lstStyle/>
        <a:p>
          <a:endParaRPr lang="cs-CZ"/>
        </a:p>
      </dgm:t>
    </dgm:pt>
    <dgm:pt modelId="{3F04B670-03D0-4C83-B2D7-EFD5455C54FC}">
      <dgm:prSet phldrT="[Text]" custT="1"/>
      <dgm:spPr/>
      <dgm:t>
        <a:bodyPr/>
        <a:lstStyle/>
        <a:p>
          <a:r>
            <a:rPr lang="cs-CZ" sz="2800" dirty="0" smtClean="0"/>
            <a:t>Plán investic</a:t>
          </a:r>
          <a:endParaRPr lang="cs-CZ" sz="2800" dirty="0"/>
        </a:p>
      </dgm:t>
    </dgm:pt>
    <dgm:pt modelId="{ADECF490-FC2A-4823-9E8B-D96EB190E141}" type="parTrans" cxnId="{28CB5F48-DA59-4742-A224-CA066E73E002}">
      <dgm:prSet/>
      <dgm:spPr/>
      <dgm:t>
        <a:bodyPr/>
        <a:lstStyle/>
        <a:p>
          <a:endParaRPr lang="cs-CZ"/>
        </a:p>
      </dgm:t>
    </dgm:pt>
    <dgm:pt modelId="{C230B083-E050-4238-9810-FF8A86B41756}" type="sibTrans" cxnId="{28CB5F48-DA59-4742-A224-CA066E73E002}">
      <dgm:prSet/>
      <dgm:spPr/>
      <dgm:t>
        <a:bodyPr/>
        <a:lstStyle/>
        <a:p>
          <a:endParaRPr lang="cs-CZ"/>
        </a:p>
      </dgm:t>
    </dgm:pt>
    <dgm:pt modelId="{E304EB91-A577-430D-BDF4-2429D6C0437C}">
      <dgm:prSet custT="1"/>
      <dgm:spPr/>
      <dgm:t>
        <a:bodyPr/>
        <a:lstStyle/>
        <a:p>
          <a:r>
            <a:rPr lang="cs-CZ" sz="2800" dirty="0" smtClean="0"/>
            <a:t>Plán výroby</a:t>
          </a:r>
          <a:endParaRPr lang="cs-CZ" sz="2800" dirty="0"/>
        </a:p>
      </dgm:t>
    </dgm:pt>
    <dgm:pt modelId="{121A0F50-A4F4-4EBD-AC3C-206C4A3EDB3A}" type="parTrans" cxnId="{8C8814A5-0B49-41EE-91C3-BB67A991C035}">
      <dgm:prSet/>
      <dgm:spPr/>
      <dgm:t>
        <a:bodyPr/>
        <a:lstStyle/>
        <a:p>
          <a:endParaRPr lang="cs-CZ"/>
        </a:p>
      </dgm:t>
    </dgm:pt>
    <dgm:pt modelId="{A5B5E147-045F-4CB6-8DFC-5ED584695A34}" type="sibTrans" cxnId="{8C8814A5-0B49-41EE-91C3-BB67A991C035}">
      <dgm:prSet/>
      <dgm:spPr/>
      <dgm:t>
        <a:bodyPr/>
        <a:lstStyle/>
        <a:p>
          <a:endParaRPr lang="cs-CZ"/>
        </a:p>
      </dgm:t>
    </dgm:pt>
    <dgm:pt modelId="{4CC2290F-C7E5-47A0-9DF6-D82ABB4DCDB2}" type="asst">
      <dgm:prSet custT="1"/>
      <dgm:spPr/>
      <dgm:t>
        <a:bodyPr/>
        <a:lstStyle/>
        <a:p>
          <a:r>
            <a:rPr lang="cs-CZ" sz="2400" dirty="0" smtClean="0"/>
            <a:t> </a:t>
          </a:r>
          <a:r>
            <a:rPr lang="cs-CZ" sz="2400" dirty="0" smtClean="0"/>
            <a:t>Plán </a:t>
          </a:r>
          <a:r>
            <a:rPr lang="cs-CZ" sz="2400" dirty="0" smtClean="0"/>
            <a:t>zaměstnanců</a:t>
          </a:r>
          <a:endParaRPr lang="cs-CZ" sz="2400" dirty="0"/>
        </a:p>
      </dgm:t>
    </dgm:pt>
    <dgm:pt modelId="{AFEE64CE-A770-46E1-BAD8-4CB1EF37A59C}" type="parTrans" cxnId="{91B6EFB4-F630-4EE0-8B4D-DC2A5AA708ED}">
      <dgm:prSet/>
      <dgm:spPr/>
      <dgm:t>
        <a:bodyPr/>
        <a:lstStyle/>
        <a:p>
          <a:endParaRPr lang="cs-CZ"/>
        </a:p>
      </dgm:t>
    </dgm:pt>
    <dgm:pt modelId="{48835C9D-D3B9-4987-A9A0-CB06D5AACF3E}" type="sibTrans" cxnId="{91B6EFB4-F630-4EE0-8B4D-DC2A5AA708ED}">
      <dgm:prSet/>
      <dgm:spPr/>
      <dgm:t>
        <a:bodyPr/>
        <a:lstStyle/>
        <a:p>
          <a:endParaRPr lang="cs-CZ"/>
        </a:p>
      </dgm:t>
    </dgm:pt>
    <dgm:pt modelId="{F0EAFC07-1FD2-4C48-90C8-79443D060E4C}" type="asst">
      <dgm:prSet custT="1"/>
      <dgm:spPr/>
      <dgm:t>
        <a:bodyPr/>
        <a:lstStyle/>
        <a:p>
          <a:r>
            <a:rPr lang="cs-CZ" sz="2800" dirty="0" smtClean="0"/>
            <a:t>Plán nákupu</a:t>
          </a:r>
          <a:endParaRPr lang="cs-CZ" sz="2800" dirty="0"/>
        </a:p>
      </dgm:t>
    </dgm:pt>
    <dgm:pt modelId="{C201CBAF-E5A6-4255-B4C0-4FAD5F671F22}" type="parTrans" cxnId="{5C59DA93-8526-4276-A01C-E55DBB26384D}">
      <dgm:prSet/>
      <dgm:spPr/>
      <dgm:t>
        <a:bodyPr/>
        <a:lstStyle/>
        <a:p>
          <a:endParaRPr lang="cs-CZ"/>
        </a:p>
      </dgm:t>
    </dgm:pt>
    <dgm:pt modelId="{9B816208-43C0-4D6F-AC1A-25D53A79F35B}" type="sibTrans" cxnId="{5C59DA93-8526-4276-A01C-E55DBB26384D}">
      <dgm:prSet/>
      <dgm:spPr/>
      <dgm:t>
        <a:bodyPr/>
        <a:lstStyle/>
        <a:p>
          <a:endParaRPr lang="cs-CZ"/>
        </a:p>
      </dgm:t>
    </dgm:pt>
    <dgm:pt modelId="{16360892-C35C-4D12-8394-2507697D2FA3}" type="pres">
      <dgm:prSet presAssocID="{1A4697FD-8788-499A-B978-15003BF04F02}" presName="hierChild1" presStyleCnt="0">
        <dgm:presLayoutVars>
          <dgm:orgChart val="1"/>
          <dgm:chPref val="1"/>
          <dgm:dir val="rev"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47DC42D7-37CF-4EFC-B695-71ACA1E66CDE}" type="pres">
      <dgm:prSet presAssocID="{3234860F-BD88-4042-BA61-E9E98AFA909A}" presName="hierRoot1" presStyleCnt="0">
        <dgm:presLayoutVars>
          <dgm:hierBranch val="init"/>
        </dgm:presLayoutVars>
      </dgm:prSet>
      <dgm:spPr/>
    </dgm:pt>
    <dgm:pt modelId="{C080D7BC-42B6-4E84-8E0B-180DD85035C3}" type="pres">
      <dgm:prSet presAssocID="{3234860F-BD88-4042-BA61-E9E98AFA909A}" presName="rootComposite1" presStyleCnt="0"/>
      <dgm:spPr/>
    </dgm:pt>
    <dgm:pt modelId="{C77EC7E2-EDDD-4A0D-8950-67506A85DA59}" type="pres">
      <dgm:prSet presAssocID="{3234860F-BD88-4042-BA61-E9E98AFA909A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9D5CCF2-610C-4716-9EA3-334BE5E6AED6}" type="pres">
      <dgm:prSet presAssocID="{3234860F-BD88-4042-BA61-E9E98AFA909A}" presName="rootConnector1" presStyleLbl="node1" presStyleIdx="0" presStyleCnt="0"/>
      <dgm:spPr/>
      <dgm:t>
        <a:bodyPr/>
        <a:lstStyle/>
        <a:p>
          <a:endParaRPr lang="cs-CZ"/>
        </a:p>
      </dgm:t>
    </dgm:pt>
    <dgm:pt modelId="{51B468AC-5808-4C2A-8A24-32A5A216EBDE}" type="pres">
      <dgm:prSet presAssocID="{3234860F-BD88-4042-BA61-E9E98AFA909A}" presName="hierChild2" presStyleCnt="0"/>
      <dgm:spPr/>
    </dgm:pt>
    <dgm:pt modelId="{427607D8-1074-4B9D-8814-70547896A51A}" type="pres">
      <dgm:prSet presAssocID="{43CEEADB-71ED-4702-8411-55B9CC5405DF}" presName="Name37" presStyleLbl="parChTrans1D2" presStyleIdx="0" presStyleCnt="3"/>
      <dgm:spPr/>
      <dgm:t>
        <a:bodyPr/>
        <a:lstStyle/>
        <a:p>
          <a:endParaRPr lang="cs-CZ"/>
        </a:p>
      </dgm:t>
    </dgm:pt>
    <dgm:pt modelId="{8E8ED88A-2E4C-4C80-A848-836CA0A74D03}" type="pres">
      <dgm:prSet presAssocID="{D47C8090-9248-481C-B5D0-D154834A8DAC}" presName="hierRoot2" presStyleCnt="0">
        <dgm:presLayoutVars>
          <dgm:hierBranch val="init"/>
        </dgm:presLayoutVars>
      </dgm:prSet>
      <dgm:spPr/>
    </dgm:pt>
    <dgm:pt modelId="{DE6058C2-6445-4A72-B8E6-4D04D6EB3181}" type="pres">
      <dgm:prSet presAssocID="{D47C8090-9248-481C-B5D0-D154834A8DAC}" presName="rootComposite" presStyleCnt="0"/>
      <dgm:spPr/>
    </dgm:pt>
    <dgm:pt modelId="{9E5466FB-24DB-4FB2-A6B3-F1D58BD67F30}" type="pres">
      <dgm:prSet presAssocID="{D47C8090-9248-481C-B5D0-D154834A8DAC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2E70A75-F548-412F-B800-A4789F7EC159}" type="pres">
      <dgm:prSet presAssocID="{D47C8090-9248-481C-B5D0-D154834A8DAC}" presName="rootConnector" presStyleLbl="node2" presStyleIdx="0" presStyleCnt="3"/>
      <dgm:spPr/>
      <dgm:t>
        <a:bodyPr/>
        <a:lstStyle/>
        <a:p>
          <a:endParaRPr lang="cs-CZ"/>
        </a:p>
      </dgm:t>
    </dgm:pt>
    <dgm:pt modelId="{DC5D6343-43D8-4B12-AEBA-BECFC037A0B9}" type="pres">
      <dgm:prSet presAssocID="{D47C8090-9248-481C-B5D0-D154834A8DAC}" presName="hierChild4" presStyleCnt="0"/>
      <dgm:spPr/>
    </dgm:pt>
    <dgm:pt modelId="{13639801-48A9-4FFD-9807-9EF3F1D596A9}" type="pres">
      <dgm:prSet presAssocID="{D47C8090-9248-481C-B5D0-D154834A8DAC}" presName="hierChild5" presStyleCnt="0"/>
      <dgm:spPr/>
    </dgm:pt>
    <dgm:pt modelId="{9D37F1E3-17EE-4EED-9091-3749A78F4544}" type="pres">
      <dgm:prSet presAssocID="{0B665A48-3957-4D32-8785-4CAD06BCF356}" presName="Name37" presStyleLbl="parChTrans1D2" presStyleIdx="1" presStyleCnt="3"/>
      <dgm:spPr/>
      <dgm:t>
        <a:bodyPr/>
        <a:lstStyle/>
        <a:p>
          <a:endParaRPr lang="cs-CZ"/>
        </a:p>
      </dgm:t>
    </dgm:pt>
    <dgm:pt modelId="{4CA1F00B-4D5F-42E3-9EED-9C9F6416B476}" type="pres">
      <dgm:prSet presAssocID="{C393D2AB-FD63-4CC0-A1F5-55408C79D5D6}" presName="hierRoot2" presStyleCnt="0">
        <dgm:presLayoutVars>
          <dgm:hierBranch val="init"/>
        </dgm:presLayoutVars>
      </dgm:prSet>
      <dgm:spPr/>
    </dgm:pt>
    <dgm:pt modelId="{EC73FDC8-D1A7-420F-B681-54C11B3D4093}" type="pres">
      <dgm:prSet presAssocID="{C393D2AB-FD63-4CC0-A1F5-55408C79D5D6}" presName="rootComposite" presStyleCnt="0"/>
      <dgm:spPr/>
    </dgm:pt>
    <dgm:pt modelId="{AC3633EB-C28D-4D6D-A00E-A10B48801CB3}" type="pres">
      <dgm:prSet presAssocID="{C393D2AB-FD63-4CC0-A1F5-55408C79D5D6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DD149E8-7251-42C9-9EA1-69148D1A763A}" type="pres">
      <dgm:prSet presAssocID="{C393D2AB-FD63-4CC0-A1F5-55408C79D5D6}" presName="rootConnector" presStyleLbl="node2" presStyleIdx="1" presStyleCnt="3"/>
      <dgm:spPr/>
      <dgm:t>
        <a:bodyPr/>
        <a:lstStyle/>
        <a:p>
          <a:endParaRPr lang="cs-CZ"/>
        </a:p>
      </dgm:t>
    </dgm:pt>
    <dgm:pt modelId="{05BF16BF-14CD-46BC-82E3-CE10976EE595}" type="pres">
      <dgm:prSet presAssocID="{C393D2AB-FD63-4CC0-A1F5-55408C79D5D6}" presName="hierChild4" presStyleCnt="0"/>
      <dgm:spPr/>
    </dgm:pt>
    <dgm:pt modelId="{99FA6C35-4290-43FB-BA72-C70C8FD3D2C9}" type="pres">
      <dgm:prSet presAssocID="{121A0F50-A4F4-4EBD-AC3C-206C4A3EDB3A}" presName="Name37" presStyleLbl="parChTrans1D3" presStyleIdx="0" presStyleCnt="1"/>
      <dgm:spPr/>
      <dgm:t>
        <a:bodyPr/>
        <a:lstStyle/>
        <a:p>
          <a:endParaRPr lang="cs-CZ"/>
        </a:p>
      </dgm:t>
    </dgm:pt>
    <dgm:pt modelId="{91BB8F18-9A78-4037-9DC2-00ABDDAC03F6}" type="pres">
      <dgm:prSet presAssocID="{E304EB91-A577-430D-BDF4-2429D6C0437C}" presName="hierRoot2" presStyleCnt="0">
        <dgm:presLayoutVars>
          <dgm:hierBranch val="init"/>
        </dgm:presLayoutVars>
      </dgm:prSet>
      <dgm:spPr/>
    </dgm:pt>
    <dgm:pt modelId="{A44D8982-6CBD-4BC4-9305-C773B0D5BDA0}" type="pres">
      <dgm:prSet presAssocID="{E304EB91-A577-430D-BDF4-2429D6C0437C}" presName="rootComposite" presStyleCnt="0"/>
      <dgm:spPr/>
    </dgm:pt>
    <dgm:pt modelId="{8D2C2170-2774-4C3A-8E35-E9753B9901BD}" type="pres">
      <dgm:prSet presAssocID="{E304EB91-A577-430D-BDF4-2429D6C0437C}" presName="rootText" presStyleLbl="node3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0B2A30B-F2F3-48CB-83A3-4225B003E9AF}" type="pres">
      <dgm:prSet presAssocID="{E304EB91-A577-430D-BDF4-2429D6C0437C}" presName="rootConnector" presStyleLbl="node3" presStyleIdx="0" presStyleCnt="1"/>
      <dgm:spPr/>
      <dgm:t>
        <a:bodyPr/>
        <a:lstStyle/>
        <a:p>
          <a:endParaRPr lang="cs-CZ"/>
        </a:p>
      </dgm:t>
    </dgm:pt>
    <dgm:pt modelId="{B08436FE-A85E-4421-8192-3599553CBF2E}" type="pres">
      <dgm:prSet presAssocID="{E304EB91-A577-430D-BDF4-2429D6C0437C}" presName="hierChild4" presStyleCnt="0"/>
      <dgm:spPr/>
    </dgm:pt>
    <dgm:pt modelId="{BBBB95A9-A353-4B28-A260-E4325B227F65}" type="pres">
      <dgm:prSet presAssocID="{E304EB91-A577-430D-BDF4-2429D6C0437C}" presName="hierChild5" presStyleCnt="0"/>
      <dgm:spPr/>
    </dgm:pt>
    <dgm:pt modelId="{5440911B-7F7C-4143-BD6F-2791570D1DEA}" type="pres">
      <dgm:prSet presAssocID="{AFEE64CE-A770-46E1-BAD8-4CB1EF37A59C}" presName="Name111" presStyleLbl="parChTrans1D4" presStyleIdx="0" presStyleCnt="2"/>
      <dgm:spPr/>
      <dgm:t>
        <a:bodyPr/>
        <a:lstStyle/>
        <a:p>
          <a:endParaRPr lang="cs-CZ"/>
        </a:p>
      </dgm:t>
    </dgm:pt>
    <dgm:pt modelId="{611CC4C7-EEFB-4F41-BE85-D8D3C717D09B}" type="pres">
      <dgm:prSet presAssocID="{4CC2290F-C7E5-47A0-9DF6-D82ABB4DCDB2}" presName="hierRoot3" presStyleCnt="0">
        <dgm:presLayoutVars>
          <dgm:hierBranch val="init"/>
        </dgm:presLayoutVars>
      </dgm:prSet>
      <dgm:spPr/>
    </dgm:pt>
    <dgm:pt modelId="{CB5B0831-5354-4BD6-B359-05E5A5B825DA}" type="pres">
      <dgm:prSet presAssocID="{4CC2290F-C7E5-47A0-9DF6-D82ABB4DCDB2}" presName="rootComposite3" presStyleCnt="0"/>
      <dgm:spPr/>
    </dgm:pt>
    <dgm:pt modelId="{9A600279-A9CC-4FFB-8130-A8727AAD7366}" type="pres">
      <dgm:prSet presAssocID="{4CC2290F-C7E5-47A0-9DF6-D82ABB4DCDB2}" presName="rootText3" presStyleLbl="asst3" presStyleIdx="0" presStyleCnt="2" custScaleX="12638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129B8BD-595A-4A0E-AD83-4D13A3E7513F}" type="pres">
      <dgm:prSet presAssocID="{4CC2290F-C7E5-47A0-9DF6-D82ABB4DCDB2}" presName="rootConnector3" presStyleLbl="asst3" presStyleIdx="0" presStyleCnt="2"/>
      <dgm:spPr/>
      <dgm:t>
        <a:bodyPr/>
        <a:lstStyle/>
        <a:p>
          <a:endParaRPr lang="cs-CZ"/>
        </a:p>
      </dgm:t>
    </dgm:pt>
    <dgm:pt modelId="{EB1B0EC0-F271-4708-A6A7-A3FC55239DBB}" type="pres">
      <dgm:prSet presAssocID="{4CC2290F-C7E5-47A0-9DF6-D82ABB4DCDB2}" presName="hierChild6" presStyleCnt="0"/>
      <dgm:spPr/>
    </dgm:pt>
    <dgm:pt modelId="{734453D4-0F5A-4F16-BDED-9BD926676726}" type="pres">
      <dgm:prSet presAssocID="{4CC2290F-C7E5-47A0-9DF6-D82ABB4DCDB2}" presName="hierChild7" presStyleCnt="0"/>
      <dgm:spPr/>
    </dgm:pt>
    <dgm:pt modelId="{09EF5440-AFA2-4433-9572-0E66FC21839A}" type="pres">
      <dgm:prSet presAssocID="{C201CBAF-E5A6-4255-B4C0-4FAD5F671F22}" presName="Name111" presStyleLbl="parChTrans1D4" presStyleIdx="1" presStyleCnt="2"/>
      <dgm:spPr/>
      <dgm:t>
        <a:bodyPr/>
        <a:lstStyle/>
        <a:p>
          <a:endParaRPr lang="cs-CZ"/>
        </a:p>
      </dgm:t>
    </dgm:pt>
    <dgm:pt modelId="{FBA58C15-C4F9-4793-B0D9-E6FE989E8B68}" type="pres">
      <dgm:prSet presAssocID="{F0EAFC07-1FD2-4C48-90C8-79443D060E4C}" presName="hierRoot3" presStyleCnt="0">
        <dgm:presLayoutVars>
          <dgm:hierBranch val="init"/>
        </dgm:presLayoutVars>
      </dgm:prSet>
      <dgm:spPr/>
    </dgm:pt>
    <dgm:pt modelId="{F2E0C7B3-1460-4958-BAB1-115656652489}" type="pres">
      <dgm:prSet presAssocID="{F0EAFC07-1FD2-4C48-90C8-79443D060E4C}" presName="rootComposite3" presStyleCnt="0"/>
      <dgm:spPr/>
    </dgm:pt>
    <dgm:pt modelId="{075B1B9B-F131-45F0-9BE1-A74C3D60236E}" type="pres">
      <dgm:prSet presAssocID="{F0EAFC07-1FD2-4C48-90C8-79443D060E4C}" presName="rootText3" presStyleLbl="asst3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DFEBDDE-C293-4CA2-8D7C-E09EA67CB8EA}" type="pres">
      <dgm:prSet presAssocID="{F0EAFC07-1FD2-4C48-90C8-79443D060E4C}" presName="rootConnector3" presStyleLbl="asst3" presStyleIdx="1" presStyleCnt="2"/>
      <dgm:spPr/>
      <dgm:t>
        <a:bodyPr/>
        <a:lstStyle/>
        <a:p>
          <a:endParaRPr lang="cs-CZ"/>
        </a:p>
      </dgm:t>
    </dgm:pt>
    <dgm:pt modelId="{DE5215AB-CA13-481A-B3FF-8F7F81CB961E}" type="pres">
      <dgm:prSet presAssocID="{F0EAFC07-1FD2-4C48-90C8-79443D060E4C}" presName="hierChild6" presStyleCnt="0"/>
      <dgm:spPr/>
    </dgm:pt>
    <dgm:pt modelId="{5890E92E-DD55-40D7-A966-11A231310543}" type="pres">
      <dgm:prSet presAssocID="{F0EAFC07-1FD2-4C48-90C8-79443D060E4C}" presName="hierChild7" presStyleCnt="0"/>
      <dgm:spPr/>
    </dgm:pt>
    <dgm:pt modelId="{06F8EF50-59AE-4C3E-9066-C78DE21F6985}" type="pres">
      <dgm:prSet presAssocID="{C393D2AB-FD63-4CC0-A1F5-55408C79D5D6}" presName="hierChild5" presStyleCnt="0"/>
      <dgm:spPr/>
    </dgm:pt>
    <dgm:pt modelId="{A3E760F5-7807-41EC-A68F-7EFA95BB849D}" type="pres">
      <dgm:prSet presAssocID="{ADECF490-FC2A-4823-9E8B-D96EB190E141}" presName="Name37" presStyleLbl="parChTrans1D2" presStyleIdx="2" presStyleCnt="3"/>
      <dgm:spPr/>
      <dgm:t>
        <a:bodyPr/>
        <a:lstStyle/>
        <a:p>
          <a:endParaRPr lang="cs-CZ"/>
        </a:p>
      </dgm:t>
    </dgm:pt>
    <dgm:pt modelId="{2B326B81-9542-4A11-9E89-C412E7B069FB}" type="pres">
      <dgm:prSet presAssocID="{3F04B670-03D0-4C83-B2D7-EFD5455C54FC}" presName="hierRoot2" presStyleCnt="0">
        <dgm:presLayoutVars>
          <dgm:hierBranch val="init"/>
        </dgm:presLayoutVars>
      </dgm:prSet>
      <dgm:spPr/>
    </dgm:pt>
    <dgm:pt modelId="{F00910AB-C124-4403-9461-D4113B677757}" type="pres">
      <dgm:prSet presAssocID="{3F04B670-03D0-4C83-B2D7-EFD5455C54FC}" presName="rootComposite" presStyleCnt="0"/>
      <dgm:spPr/>
    </dgm:pt>
    <dgm:pt modelId="{228225A3-A733-4BC8-A058-CDAF501A0219}" type="pres">
      <dgm:prSet presAssocID="{3F04B670-03D0-4C83-B2D7-EFD5455C54FC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FA863A5-CE33-4587-B667-8B5E647084AF}" type="pres">
      <dgm:prSet presAssocID="{3F04B670-03D0-4C83-B2D7-EFD5455C54FC}" presName="rootConnector" presStyleLbl="node2" presStyleIdx="2" presStyleCnt="3"/>
      <dgm:spPr/>
      <dgm:t>
        <a:bodyPr/>
        <a:lstStyle/>
        <a:p>
          <a:endParaRPr lang="cs-CZ"/>
        </a:p>
      </dgm:t>
    </dgm:pt>
    <dgm:pt modelId="{68C0B6D6-7155-4FD6-9C2C-3519F872CC8E}" type="pres">
      <dgm:prSet presAssocID="{3F04B670-03D0-4C83-B2D7-EFD5455C54FC}" presName="hierChild4" presStyleCnt="0"/>
      <dgm:spPr/>
    </dgm:pt>
    <dgm:pt modelId="{E9452777-BE51-4B83-A51E-2CE50542AEB5}" type="pres">
      <dgm:prSet presAssocID="{3F04B670-03D0-4C83-B2D7-EFD5455C54FC}" presName="hierChild5" presStyleCnt="0"/>
      <dgm:spPr/>
    </dgm:pt>
    <dgm:pt modelId="{396F492D-75AC-41C2-BE7B-10D8C253FD62}" type="pres">
      <dgm:prSet presAssocID="{3234860F-BD88-4042-BA61-E9E98AFA909A}" presName="hierChild3" presStyleCnt="0"/>
      <dgm:spPr/>
    </dgm:pt>
  </dgm:ptLst>
  <dgm:cxnLst>
    <dgm:cxn modelId="{4C5CB095-1008-4739-B980-A6B6A86A3FF4}" type="presOf" srcId="{3F04B670-03D0-4C83-B2D7-EFD5455C54FC}" destId="{9FA863A5-CE33-4587-B667-8B5E647084AF}" srcOrd="1" destOrd="0" presId="urn:microsoft.com/office/officeart/2005/8/layout/orgChart1"/>
    <dgm:cxn modelId="{28CB5F48-DA59-4742-A224-CA066E73E002}" srcId="{3234860F-BD88-4042-BA61-E9E98AFA909A}" destId="{3F04B670-03D0-4C83-B2D7-EFD5455C54FC}" srcOrd="2" destOrd="0" parTransId="{ADECF490-FC2A-4823-9E8B-D96EB190E141}" sibTransId="{C230B083-E050-4238-9810-FF8A86B41756}"/>
    <dgm:cxn modelId="{304D36E3-ECCA-40B7-AEB6-285002F45961}" type="presOf" srcId="{3F04B670-03D0-4C83-B2D7-EFD5455C54FC}" destId="{228225A3-A733-4BC8-A058-CDAF501A0219}" srcOrd="0" destOrd="0" presId="urn:microsoft.com/office/officeart/2005/8/layout/orgChart1"/>
    <dgm:cxn modelId="{1C26A7A4-355B-46D8-9730-F6A222C57A27}" type="presOf" srcId="{E304EB91-A577-430D-BDF4-2429D6C0437C}" destId="{50B2A30B-F2F3-48CB-83A3-4225B003E9AF}" srcOrd="1" destOrd="0" presId="urn:microsoft.com/office/officeart/2005/8/layout/orgChart1"/>
    <dgm:cxn modelId="{6581028A-8279-4849-B8C7-2222DCB6D01F}" type="presOf" srcId="{3234860F-BD88-4042-BA61-E9E98AFA909A}" destId="{C77EC7E2-EDDD-4A0D-8950-67506A85DA59}" srcOrd="0" destOrd="0" presId="urn:microsoft.com/office/officeart/2005/8/layout/orgChart1"/>
    <dgm:cxn modelId="{ABAC69C4-8DAA-4D2A-83B0-E22B1741C942}" type="presOf" srcId="{C201CBAF-E5A6-4255-B4C0-4FAD5F671F22}" destId="{09EF5440-AFA2-4433-9572-0E66FC21839A}" srcOrd="0" destOrd="0" presId="urn:microsoft.com/office/officeart/2005/8/layout/orgChart1"/>
    <dgm:cxn modelId="{C6B6A833-C073-4263-AE72-FD6AEA69BC23}" type="presOf" srcId="{C393D2AB-FD63-4CC0-A1F5-55408C79D5D6}" destId="{AC3633EB-C28D-4D6D-A00E-A10B48801CB3}" srcOrd="0" destOrd="0" presId="urn:microsoft.com/office/officeart/2005/8/layout/orgChart1"/>
    <dgm:cxn modelId="{D47422A8-5240-45D6-8A5D-DEACA98E5285}" type="presOf" srcId="{121A0F50-A4F4-4EBD-AC3C-206C4A3EDB3A}" destId="{99FA6C35-4290-43FB-BA72-C70C8FD3D2C9}" srcOrd="0" destOrd="0" presId="urn:microsoft.com/office/officeart/2005/8/layout/orgChart1"/>
    <dgm:cxn modelId="{9AA0EA4A-3590-4D78-BCC8-995EC3BB2733}" type="presOf" srcId="{3234860F-BD88-4042-BA61-E9E98AFA909A}" destId="{39D5CCF2-610C-4716-9EA3-334BE5E6AED6}" srcOrd="1" destOrd="0" presId="urn:microsoft.com/office/officeart/2005/8/layout/orgChart1"/>
    <dgm:cxn modelId="{8C8814A5-0B49-41EE-91C3-BB67A991C035}" srcId="{C393D2AB-FD63-4CC0-A1F5-55408C79D5D6}" destId="{E304EB91-A577-430D-BDF4-2429D6C0437C}" srcOrd="0" destOrd="0" parTransId="{121A0F50-A4F4-4EBD-AC3C-206C4A3EDB3A}" sibTransId="{A5B5E147-045F-4CB6-8DFC-5ED584695A34}"/>
    <dgm:cxn modelId="{1F409A36-2EA3-4F8C-80F4-3937DB7CF494}" type="presOf" srcId="{F0EAFC07-1FD2-4C48-90C8-79443D060E4C}" destId="{075B1B9B-F131-45F0-9BE1-A74C3D60236E}" srcOrd="0" destOrd="0" presId="urn:microsoft.com/office/officeart/2005/8/layout/orgChart1"/>
    <dgm:cxn modelId="{F23914B0-8EF7-4C8E-AD00-D8E8744C40E5}" type="presOf" srcId="{4CC2290F-C7E5-47A0-9DF6-D82ABB4DCDB2}" destId="{9A600279-A9CC-4FFB-8130-A8727AAD7366}" srcOrd="0" destOrd="0" presId="urn:microsoft.com/office/officeart/2005/8/layout/orgChart1"/>
    <dgm:cxn modelId="{F3D2ABA5-DD49-4E97-892D-BCD72172F562}" type="presOf" srcId="{F0EAFC07-1FD2-4C48-90C8-79443D060E4C}" destId="{7DFEBDDE-C293-4CA2-8D7C-E09EA67CB8EA}" srcOrd="1" destOrd="0" presId="urn:microsoft.com/office/officeart/2005/8/layout/orgChart1"/>
    <dgm:cxn modelId="{5AF24E17-35EC-416C-B6D0-B62665BF4C4B}" srcId="{3234860F-BD88-4042-BA61-E9E98AFA909A}" destId="{D47C8090-9248-481C-B5D0-D154834A8DAC}" srcOrd="0" destOrd="0" parTransId="{43CEEADB-71ED-4702-8411-55B9CC5405DF}" sibTransId="{0E2E75F0-2780-4B1F-A15A-4E3D145BB708}"/>
    <dgm:cxn modelId="{D4127F70-B25C-42B3-9072-E8316DABAF27}" type="presOf" srcId="{E304EB91-A577-430D-BDF4-2429D6C0437C}" destId="{8D2C2170-2774-4C3A-8E35-E9753B9901BD}" srcOrd="0" destOrd="0" presId="urn:microsoft.com/office/officeart/2005/8/layout/orgChart1"/>
    <dgm:cxn modelId="{7A266D53-2C62-4D09-BFB5-4F3A0CCD0441}" type="presOf" srcId="{4CC2290F-C7E5-47A0-9DF6-D82ABB4DCDB2}" destId="{2129B8BD-595A-4A0E-AD83-4D13A3E7513F}" srcOrd="1" destOrd="0" presId="urn:microsoft.com/office/officeart/2005/8/layout/orgChart1"/>
    <dgm:cxn modelId="{D6DFDCBB-0DF4-402C-8A01-03FC14EB7C7F}" type="presOf" srcId="{C393D2AB-FD63-4CC0-A1F5-55408C79D5D6}" destId="{DDD149E8-7251-42C9-9EA1-69148D1A763A}" srcOrd="1" destOrd="0" presId="urn:microsoft.com/office/officeart/2005/8/layout/orgChart1"/>
    <dgm:cxn modelId="{7069386A-E528-4873-93D8-9F0AB8730459}" srcId="{3234860F-BD88-4042-BA61-E9E98AFA909A}" destId="{C393D2AB-FD63-4CC0-A1F5-55408C79D5D6}" srcOrd="1" destOrd="0" parTransId="{0B665A48-3957-4D32-8785-4CAD06BCF356}" sibTransId="{DBDB5CAD-FEA1-4F69-A993-DA0FADBC84F9}"/>
    <dgm:cxn modelId="{BA005F0F-F70B-4FDB-933E-3CA75CD7BBF4}" type="presOf" srcId="{43CEEADB-71ED-4702-8411-55B9CC5405DF}" destId="{427607D8-1074-4B9D-8814-70547896A51A}" srcOrd="0" destOrd="0" presId="urn:microsoft.com/office/officeart/2005/8/layout/orgChart1"/>
    <dgm:cxn modelId="{5C59DA93-8526-4276-A01C-E55DBB26384D}" srcId="{E304EB91-A577-430D-BDF4-2429D6C0437C}" destId="{F0EAFC07-1FD2-4C48-90C8-79443D060E4C}" srcOrd="1" destOrd="0" parTransId="{C201CBAF-E5A6-4255-B4C0-4FAD5F671F22}" sibTransId="{9B816208-43C0-4D6F-AC1A-25D53A79F35B}"/>
    <dgm:cxn modelId="{1055B7B3-B9B8-49BB-9804-5511EED182CF}" type="presOf" srcId="{D47C8090-9248-481C-B5D0-D154834A8DAC}" destId="{62E70A75-F548-412F-B800-A4789F7EC159}" srcOrd="1" destOrd="0" presId="urn:microsoft.com/office/officeart/2005/8/layout/orgChart1"/>
    <dgm:cxn modelId="{33801206-AC01-4231-A515-36E31964D2B9}" type="presOf" srcId="{1A4697FD-8788-499A-B978-15003BF04F02}" destId="{16360892-C35C-4D12-8394-2507697D2FA3}" srcOrd="0" destOrd="0" presId="urn:microsoft.com/office/officeart/2005/8/layout/orgChart1"/>
    <dgm:cxn modelId="{42E1471E-3B2C-47CD-B5C0-482043FC9509}" type="presOf" srcId="{AFEE64CE-A770-46E1-BAD8-4CB1EF37A59C}" destId="{5440911B-7F7C-4143-BD6F-2791570D1DEA}" srcOrd="0" destOrd="0" presId="urn:microsoft.com/office/officeart/2005/8/layout/orgChart1"/>
    <dgm:cxn modelId="{5FD6F380-3845-441B-80ED-5F38D228449B}" srcId="{1A4697FD-8788-499A-B978-15003BF04F02}" destId="{3234860F-BD88-4042-BA61-E9E98AFA909A}" srcOrd="0" destOrd="0" parTransId="{129C0BA1-1CA0-42BB-8026-164B7D31272B}" sibTransId="{3AC718AC-6036-4C0C-8B49-80192762B496}"/>
    <dgm:cxn modelId="{DA2F6735-993F-46A9-8CEC-C2706C2B9840}" type="presOf" srcId="{ADECF490-FC2A-4823-9E8B-D96EB190E141}" destId="{A3E760F5-7807-41EC-A68F-7EFA95BB849D}" srcOrd="0" destOrd="0" presId="urn:microsoft.com/office/officeart/2005/8/layout/orgChart1"/>
    <dgm:cxn modelId="{E04BE1A9-F659-4C0A-839A-C80BA8C799DA}" type="presOf" srcId="{D47C8090-9248-481C-B5D0-D154834A8DAC}" destId="{9E5466FB-24DB-4FB2-A6B3-F1D58BD67F30}" srcOrd="0" destOrd="0" presId="urn:microsoft.com/office/officeart/2005/8/layout/orgChart1"/>
    <dgm:cxn modelId="{B8A6DDA3-3655-4BBA-A416-1CAC0C733090}" type="presOf" srcId="{0B665A48-3957-4D32-8785-4CAD06BCF356}" destId="{9D37F1E3-17EE-4EED-9091-3749A78F4544}" srcOrd="0" destOrd="0" presId="urn:microsoft.com/office/officeart/2005/8/layout/orgChart1"/>
    <dgm:cxn modelId="{91B6EFB4-F630-4EE0-8B4D-DC2A5AA708ED}" srcId="{E304EB91-A577-430D-BDF4-2429D6C0437C}" destId="{4CC2290F-C7E5-47A0-9DF6-D82ABB4DCDB2}" srcOrd="0" destOrd="0" parTransId="{AFEE64CE-A770-46E1-BAD8-4CB1EF37A59C}" sibTransId="{48835C9D-D3B9-4987-A9A0-CB06D5AACF3E}"/>
    <dgm:cxn modelId="{FB1D208B-7559-4CE4-829B-E3138078C05B}" type="presParOf" srcId="{16360892-C35C-4D12-8394-2507697D2FA3}" destId="{47DC42D7-37CF-4EFC-B695-71ACA1E66CDE}" srcOrd="0" destOrd="0" presId="urn:microsoft.com/office/officeart/2005/8/layout/orgChart1"/>
    <dgm:cxn modelId="{C7065EE9-72F5-47DA-B709-49643BCCF9F0}" type="presParOf" srcId="{47DC42D7-37CF-4EFC-B695-71ACA1E66CDE}" destId="{C080D7BC-42B6-4E84-8E0B-180DD85035C3}" srcOrd="0" destOrd="0" presId="urn:microsoft.com/office/officeart/2005/8/layout/orgChart1"/>
    <dgm:cxn modelId="{BCE7C88A-73BC-4472-B7C5-E04CE68DB4F4}" type="presParOf" srcId="{C080D7BC-42B6-4E84-8E0B-180DD85035C3}" destId="{C77EC7E2-EDDD-4A0D-8950-67506A85DA59}" srcOrd="0" destOrd="0" presId="urn:microsoft.com/office/officeart/2005/8/layout/orgChart1"/>
    <dgm:cxn modelId="{25A3B9BA-0492-4E5B-A172-B935D0C6D799}" type="presParOf" srcId="{C080D7BC-42B6-4E84-8E0B-180DD85035C3}" destId="{39D5CCF2-610C-4716-9EA3-334BE5E6AED6}" srcOrd="1" destOrd="0" presId="urn:microsoft.com/office/officeart/2005/8/layout/orgChart1"/>
    <dgm:cxn modelId="{AB118A6E-5BBB-4103-8335-00DB58DA53DA}" type="presParOf" srcId="{47DC42D7-37CF-4EFC-B695-71ACA1E66CDE}" destId="{51B468AC-5808-4C2A-8A24-32A5A216EBDE}" srcOrd="1" destOrd="0" presId="urn:microsoft.com/office/officeart/2005/8/layout/orgChart1"/>
    <dgm:cxn modelId="{292F6332-FB72-4DF1-91E1-FDDE758603E3}" type="presParOf" srcId="{51B468AC-5808-4C2A-8A24-32A5A216EBDE}" destId="{427607D8-1074-4B9D-8814-70547896A51A}" srcOrd="0" destOrd="0" presId="urn:microsoft.com/office/officeart/2005/8/layout/orgChart1"/>
    <dgm:cxn modelId="{948114DA-F945-439B-8FF8-58A2797CD1AE}" type="presParOf" srcId="{51B468AC-5808-4C2A-8A24-32A5A216EBDE}" destId="{8E8ED88A-2E4C-4C80-A848-836CA0A74D03}" srcOrd="1" destOrd="0" presId="urn:microsoft.com/office/officeart/2005/8/layout/orgChart1"/>
    <dgm:cxn modelId="{D453C622-F5B8-48A1-9070-71E1E6AEDDC4}" type="presParOf" srcId="{8E8ED88A-2E4C-4C80-A848-836CA0A74D03}" destId="{DE6058C2-6445-4A72-B8E6-4D04D6EB3181}" srcOrd="0" destOrd="0" presId="urn:microsoft.com/office/officeart/2005/8/layout/orgChart1"/>
    <dgm:cxn modelId="{4AE9BED9-4102-4892-A806-F36E2CD8274F}" type="presParOf" srcId="{DE6058C2-6445-4A72-B8E6-4D04D6EB3181}" destId="{9E5466FB-24DB-4FB2-A6B3-F1D58BD67F30}" srcOrd="0" destOrd="0" presId="urn:microsoft.com/office/officeart/2005/8/layout/orgChart1"/>
    <dgm:cxn modelId="{D413E9FA-E478-49E3-A8EB-387123488288}" type="presParOf" srcId="{DE6058C2-6445-4A72-B8E6-4D04D6EB3181}" destId="{62E70A75-F548-412F-B800-A4789F7EC159}" srcOrd="1" destOrd="0" presId="urn:microsoft.com/office/officeart/2005/8/layout/orgChart1"/>
    <dgm:cxn modelId="{D2363D14-2B16-4902-80CB-A69DED8D5892}" type="presParOf" srcId="{8E8ED88A-2E4C-4C80-A848-836CA0A74D03}" destId="{DC5D6343-43D8-4B12-AEBA-BECFC037A0B9}" srcOrd="1" destOrd="0" presId="urn:microsoft.com/office/officeart/2005/8/layout/orgChart1"/>
    <dgm:cxn modelId="{D45C5D7C-6EBD-4654-8A75-AA0279ABA329}" type="presParOf" srcId="{8E8ED88A-2E4C-4C80-A848-836CA0A74D03}" destId="{13639801-48A9-4FFD-9807-9EF3F1D596A9}" srcOrd="2" destOrd="0" presId="urn:microsoft.com/office/officeart/2005/8/layout/orgChart1"/>
    <dgm:cxn modelId="{DFC9FA2E-B7A3-4CF5-9C63-9B2C9A0EF980}" type="presParOf" srcId="{51B468AC-5808-4C2A-8A24-32A5A216EBDE}" destId="{9D37F1E3-17EE-4EED-9091-3749A78F4544}" srcOrd="2" destOrd="0" presId="urn:microsoft.com/office/officeart/2005/8/layout/orgChart1"/>
    <dgm:cxn modelId="{235E8717-5B5F-4A23-AF62-AA1896030C83}" type="presParOf" srcId="{51B468AC-5808-4C2A-8A24-32A5A216EBDE}" destId="{4CA1F00B-4D5F-42E3-9EED-9C9F6416B476}" srcOrd="3" destOrd="0" presId="urn:microsoft.com/office/officeart/2005/8/layout/orgChart1"/>
    <dgm:cxn modelId="{EFB2B59F-22FD-4700-889D-BE018A45D408}" type="presParOf" srcId="{4CA1F00B-4D5F-42E3-9EED-9C9F6416B476}" destId="{EC73FDC8-D1A7-420F-B681-54C11B3D4093}" srcOrd="0" destOrd="0" presId="urn:microsoft.com/office/officeart/2005/8/layout/orgChart1"/>
    <dgm:cxn modelId="{59BC253C-D7B4-4287-95DE-EB451CAD771E}" type="presParOf" srcId="{EC73FDC8-D1A7-420F-B681-54C11B3D4093}" destId="{AC3633EB-C28D-4D6D-A00E-A10B48801CB3}" srcOrd="0" destOrd="0" presId="urn:microsoft.com/office/officeart/2005/8/layout/orgChart1"/>
    <dgm:cxn modelId="{1651D692-E875-4EEB-85C0-BB9BB373476B}" type="presParOf" srcId="{EC73FDC8-D1A7-420F-B681-54C11B3D4093}" destId="{DDD149E8-7251-42C9-9EA1-69148D1A763A}" srcOrd="1" destOrd="0" presId="urn:microsoft.com/office/officeart/2005/8/layout/orgChart1"/>
    <dgm:cxn modelId="{A32AAF18-A104-4D2E-8AA7-577B5D875CF8}" type="presParOf" srcId="{4CA1F00B-4D5F-42E3-9EED-9C9F6416B476}" destId="{05BF16BF-14CD-46BC-82E3-CE10976EE595}" srcOrd="1" destOrd="0" presId="urn:microsoft.com/office/officeart/2005/8/layout/orgChart1"/>
    <dgm:cxn modelId="{E4F538A7-D517-494A-A27E-ADC6EFC379AD}" type="presParOf" srcId="{05BF16BF-14CD-46BC-82E3-CE10976EE595}" destId="{99FA6C35-4290-43FB-BA72-C70C8FD3D2C9}" srcOrd="0" destOrd="0" presId="urn:microsoft.com/office/officeart/2005/8/layout/orgChart1"/>
    <dgm:cxn modelId="{D268198A-19AB-49DD-A904-26407AF584A4}" type="presParOf" srcId="{05BF16BF-14CD-46BC-82E3-CE10976EE595}" destId="{91BB8F18-9A78-4037-9DC2-00ABDDAC03F6}" srcOrd="1" destOrd="0" presId="urn:microsoft.com/office/officeart/2005/8/layout/orgChart1"/>
    <dgm:cxn modelId="{F11112B9-D4F6-4605-8438-2A255D405169}" type="presParOf" srcId="{91BB8F18-9A78-4037-9DC2-00ABDDAC03F6}" destId="{A44D8982-6CBD-4BC4-9305-C773B0D5BDA0}" srcOrd="0" destOrd="0" presId="urn:microsoft.com/office/officeart/2005/8/layout/orgChart1"/>
    <dgm:cxn modelId="{09577804-5EEC-43A3-BB05-4FC252D7B9ED}" type="presParOf" srcId="{A44D8982-6CBD-4BC4-9305-C773B0D5BDA0}" destId="{8D2C2170-2774-4C3A-8E35-E9753B9901BD}" srcOrd="0" destOrd="0" presId="urn:microsoft.com/office/officeart/2005/8/layout/orgChart1"/>
    <dgm:cxn modelId="{684EE874-BA6A-48B2-8775-53AF4A28C670}" type="presParOf" srcId="{A44D8982-6CBD-4BC4-9305-C773B0D5BDA0}" destId="{50B2A30B-F2F3-48CB-83A3-4225B003E9AF}" srcOrd="1" destOrd="0" presId="urn:microsoft.com/office/officeart/2005/8/layout/orgChart1"/>
    <dgm:cxn modelId="{52988912-06CF-4A09-8A4F-1F778855F7F6}" type="presParOf" srcId="{91BB8F18-9A78-4037-9DC2-00ABDDAC03F6}" destId="{B08436FE-A85E-4421-8192-3599553CBF2E}" srcOrd="1" destOrd="0" presId="urn:microsoft.com/office/officeart/2005/8/layout/orgChart1"/>
    <dgm:cxn modelId="{C2826C03-5840-4F4F-8549-0847E27AC5F9}" type="presParOf" srcId="{91BB8F18-9A78-4037-9DC2-00ABDDAC03F6}" destId="{BBBB95A9-A353-4B28-A260-E4325B227F65}" srcOrd="2" destOrd="0" presId="urn:microsoft.com/office/officeart/2005/8/layout/orgChart1"/>
    <dgm:cxn modelId="{84721EA2-BBD8-4D66-8575-3AFE75014B88}" type="presParOf" srcId="{BBBB95A9-A353-4B28-A260-E4325B227F65}" destId="{5440911B-7F7C-4143-BD6F-2791570D1DEA}" srcOrd="0" destOrd="0" presId="urn:microsoft.com/office/officeart/2005/8/layout/orgChart1"/>
    <dgm:cxn modelId="{FB73DC2A-3F36-451B-AF8A-45CEE95B9CA3}" type="presParOf" srcId="{BBBB95A9-A353-4B28-A260-E4325B227F65}" destId="{611CC4C7-EEFB-4F41-BE85-D8D3C717D09B}" srcOrd="1" destOrd="0" presId="urn:microsoft.com/office/officeart/2005/8/layout/orgChart1"/>
    <dgm:cxn modelId="{F242E9CB-186F-46AF-B332-EDCE926E5D29}" type="presParOf" srcId="{611CC4C7-EEFB-4F41-BE85-D8D3C717D09B}" destId="{CB5B0831-5354-4BD6-B359-05E5A5B825DA}" srcOrd="0" destOrd="0" presId="urn:microsoft.com/office/officeart/2005/8/layout/orgChart1"/>
    <dgm:cxn modelId="{EB9D28C6-99D8-4436-9B01-C0428FC78DB6}" type="presParOf" srcId="{CB5B0831-5354-4BD6-B359-05E5A5B825DA}" destId="{9A600279-A9CC-4FFB-8130-A8727AAD7366}" srcOrd="0" destOrd="0" presId="urn:microsoft.com/office/officeart/2005/8/layout/orgChart1"/>
    <dgm:cxn modelId="{C04ED50A-C0C9-4B6C-B4C9-79D21975B805}" type="presParOf" srcId="{CB5B0831-5354-4BD6-B359-05E5A5B825DA}" destId="{2129B8BD-595A-4A0E-AD83-4D13A3E7513F}" srcOrd="1" destOrd="0" presId="urn:microsoft.com/office/officeart/2005/8/layout/orgChart1"/>
    <dgm:cxn modelId="{B8BCA107-A5E1-4E41-80B9-99F07FFB8961}" type="presParOf" srcId="{611CC4C7-EEFB-4F41-BE85-D8D3C717D09B}" destId="{EB1B0EC0-F271-4708-A6A7-A3FC55239DBB}" srcOrd="1" destOrd="0" presId="urn:microsoft.com/office/officeart/2005/8/layout/orgChart1"/>
    <dgm:cxn modelId="{1C8201AD-489B-4041-9389-E64396F1A600}" type="presParOf" srcId="{611CC4C7-EEFB-4F41-BE85-D8D3C717D09B}" destId="{734453D4-0F5A-4F16-BDED-9BD926676726}" srcOrd="2" destOrd="0" presId="urn:microsoft.com/office/officeart/2005/8/layout/orgChart1"/>
    <dgm:cxn modelId="{48E5A052-988A-4191-843B-53DBBC44C948}" type="presParOf" srcId="{BBBB95A9-A353-4B28-A260-E4325B227F65}" destId="{09EF5440-AFA2-4433-9572-0E66FC21839A}" srcOrd="2" destOrd="0" presId="urn:microsoft.com/office/officeart/2005/8/layout/orgChart1"/>
    <dgm:cxn modelId="{935F3EEA-E60C-48A6-A2E9-1FFB1601912D}" type="presParOf" srcId="{BBBB95A9-A353-4B28-A260-E4325B227F65}" destId="{FBA58C15-C4F9-4793-B0D9-E6FE989E8B68}" srcOrd="3" destOrd="0" presId="urn:microsoft.com/office/officeart/2005/8/layout/orgChart1"/>
    <dgm:cxn modelId="{98B66C9E-BCB5-495E-8BF2-0156650AF4C3}" type="presParOf" srcId="{FBA58C15-C4F9-4793-B0D9-E6FE989E8B68}" destId="{F2E0C7B3-1460-4958-BAB1-115656652489}" srcOrd="0" destOrd="0" presId="urn:microsoft.com/office/officeart/2005/8/layout/orgChart1"/>
    <dgm:cxn modelId="{A59AFA99-DA29-4254-9F6F-61BFC2A34E17}" type="presParOf" srcId="{F2E0C7B3-1460-4958-BAB1-115656652489}" destId="{075B1B9B-F131-45F0-9BE1-A74C3D60236E}" srcOrd="0" destOrd="0" presId="urn:microsoft.com/office/officeart/2005/8/layout/orgChart1"/>
    <dgm:cxn modelId="{24E02D28-2EBC-4549-A576-C65C7F65E4AA}" type="presParOf" srcId="{F2E0C7B3-1460-4958-BAB1-115656652489}" destId="{7DFEBDDE-C293-4CA2-8D7C-E09EA67CB8EA}" srcOrd="1" destOrd="0" presId="urn:microsoft.com/office/officeart/2005/8/layout/orgChart1"/>
    <dgm:cxn modelId="{E8231DF4-3DFB-4491-834B-B934F79A9793}" type="presParOf" srcId="{FBA58C15-C4F9-4793-B0D9-E6FE989E8B68}" destId="{DE5215AB-CA13-481A-B3FF-8F7F81CB961E}" srcOrd="1" destOrd="0" presId="urn:microsoft.com/office/officeart/2005/8/layout/orgChart1"/>
    <dgm:cxn modelId="{C933C12D-16E1-479A-B7EF-B75CBAFA1F7B}" type="presParOf" srcId="{FBA58C15-C4F9-4793-B0D9-E6FE989E8B68}" destId="{5890E92E-DD55-40D7-A966-11A231310543}" srcOrd="2" destOrd="0" presId="urn:microsoft.com/office/officeart/2005/8/layout/orgChart1"/>
    <dgm:cxn modelId="{3825836F-3225-4A4E-9DBD-6EA0DE93D14A}" type="presParOf" srcId="{4CA1F00B-4D5F-42E3-9EED-9C9F6416B476}" destId="{06F8EF50-59AE-4C3E-9066-C78DE21F6985}" srcOrd="2" destOrd="0" presId="urn:microsoft.com/office/officeart/2005/8/layout/orgChart1"/>
    <dgm:cxn modelId="{8E23A2A1-B40D-4462-9ED4-5FCA62DDE585}" type="presParOf" srcId="{51B468AC-5808-4C2A-8A24-32A5A216EBDE}" destId="{A3E760F5-7807-41EC-A68F-7EFA95BB849D}" srcOrd="4" destOrd="0" presId="urn:microsoft.com/office/officeart/2005/8/layout/orgChart1"/>
    <dgm:cxn modelId="{689B3F25-CB51-4161-9464-F45EDC5AEEC4}" type="presParOf" srcId="{51B468AC-5808-4C2A-8A24-32A5A216EBDE}" destId="{2B326B81-9542-4A11-9E89-C412E7B069FB}" srcOrd="5" destOrd="0" presId="urn:microsoft.com/office/officeart/2005/8/layout/orgChart1"/>
    <dgm:cxn modelId="{5073800B-8C41-4CD8-9FB3-D7C1179707E8}" type="presParOf" srcId="{2B326B81-9542-4A11-9E89-C412E7B069FB}" destId="{F00910AB-C124-4403-9461-D4113B677757}" srcOrd="0" destOrd="0" presId="urn:microsoft.com/office/officeart/2005/8/layout/orgChart1"/>
    <dgm:cxn modelId="{F8D540D8-A290-4D4B-9D2F-04AAAD3A28EC}" type="presParOf" srcId="{F00910AB-C124-4403-9461-D4113B677757}" destId="{228225A3-A733-4BC8-A058-CDAF501A0219}" srcOrd="0" destOrd="0" presId="urn:microsoft.com/office/officeart/2005/8/layout/orgChart1"/>
    <dgm:cxn modelId="{3F0DB268-DA88-4CB6-B5A2-5B154120A807}" type="presParOf" srcId="{F00910AB-C124-4403-9461-D4113B677757}" destId="{9FA863A5-CE33-4587-B667-8B5E647084AF}" srcOrd="1" destOrd="0" presId="urn:microsoft.com/office/officeart/2005/8/layout/orgChart1"/>
    <dgm:cxn modelId="{B9CC6B43-2BE6-4383-8D3E-C4D0DD278D52}" type="presParOf" srcId="{2B326B81-9542-4A11-9E89-C412E7B069FB}" destId="{68C0B6D6-7155-4FD6-9C2C-3519F872CC8E}" srcOrd="1" destOrd="0" presId="urn:microsoft.com/office/officeart/2005/8/layout/orgChart1"/>
    <dgm:cxn modelId="{1D5E4A83-84AF-496E-AD0A-AE42453C1332}" type="presParOf" srcId="{2B326B81-9542-4A11-9E89-C412E7B069FB}" destId="{E9452777-BE51-4B83-A51E-2CE50542AEB5}" srcOrd="2" destOrd="0" presId="urn:microsoft.com/office/officeart/2005/8/layout/orgChart1"/>
    <dgm:cxn modelId="{C6450CD3-15E6-4EC8-986F-23E885B3BD27}" type="presParOf" srcId="{47DC42D7-37CF-4EFC-B695-71ACA1E66CDE}" destId="{396F492D-75AC-41C2-BE7B-10D8C253FD6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3E760F5-7807-41EC-A68F-7EFA95BB849D}">
      <dsp:nvSpPr>
        <dsp:cNvPr id="0" name=""/>
        <dsp:cNvSpPr/>
      </dsp:nvSpPr>
      <dsp:spPr>
        <a:xfrm>
          <a:off x="1785318" y="870943"/>
          <a:ext cx="2100881" cy="364615"/>
        </a:xfrm>
        <a:custGeom>
          <a:avLst/>
          <a:gdLst/>
          <a:ahLst/>
          <a:cxnLst/>
          <a:rect l="0" t="0" r="0" b="0"/>
          <a:pathLst>
            <a:path>
              <a:moveTo>
                <a:pt x="2100881" y="0"/>
              </a:moveTo>
              <a:lnTo>
                <a:pt x="2100881" y="182307"/>
              </a:lnTo>
              <a:lnTo>
                <a:pt x="0" y="182307"/>
              </a:lnTo>
              <a:lnTo>
                <a:pt x="0" y="36461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9EF5440-AFA2-4433-9572-0E66FC21839A}">
      <dsp:nvSpPr>
        <dsp:cNvPr id="0" name=""/>
        <dsp:cNvSpPr/>
      </dsp:nvSpPr>
      <dsp:spPr>
        <a:xfrm>
          <a:off x="3703892" y="3336440"/>
          <a:ext cx="182307" cy="798682"/>
        </a:xfrm>
        <a:custGeom>
          <a:avLst/>
          <a:gdLst/>
          <a:ahLst/>
          <a:cxnLst/>
          <a:rect l="0" t="0" r="0" b="0"/>
          <a:pathLst>
            <a:path>
              <a:moveTo>
                <a:pt x="182307" y="0"/>
              </a:moveTo>
              <a:lnTo>
                <a:pt x="182307" y="798682"/>
              </a:lnTo>
              <a:lnTo>
                <a:pt x="0" y="798682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40911B-7F7C-4143-BD6F-2791570D1DEA}">
      <dsp:nvSpPr>
        <dsp:cNvPr id="0" name=""/>
        <dsp:cNvSpPr/>
      </dsp:nvSpPr>
      <dsp:spPr>
        <a:xfrm>
          <a:off x="3886200" y="3336440"/>
          <a:ext cx="182307" cy="7986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98682"/>
              </a:lnTo>
              <a:lnTo>
                <a:pt x="182307" y="798682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9FA6C35-4290-43FB-BA72-C70C8FD3D2C9}">
      <dsp:nvSpPr>
        <dsp:cNvPr id="0" name=""/>
        <dsp:cNvSpPr/>
      </dsp:nvSpPr>
      <dsp:spPr>
        <a:xfrm>
          <a:off x="3840480" y="2103692"/>
          <a:ext cx="91440" cy="36461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6461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D37F1E3-17EE-4EED-9091-3749A78F4544}">
      <dsp:nvSpPr>
        <dsp:cNvPr id="0" name=""/>
        <dsp:cNvSpPr/>
      </dsp:nvSpPr>
      <dsp:spPr>
        <a:xfrm>
          <a:off x="3840480" y="870943"/>
          <a:ext cx="91440" cy="36461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6461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27607D8-1074-4B9D-8814-70547896A51A}">
      <dsp:nvSpPr>
        <dsp:cNvPr id="0" name=""/>
        <dsp:cNvSpPr/>
      </dsp:nvSpPr>
      <dsp:spPr>
        <a:xfrm>
          <a:off x="3886200" y="870943"/>
          <a:ext cx="2100881" cy="36461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2307"/>
              </a:lnTo>
              <a:lnTo>
                <a:pt x="2100881" y="182307"/>
              </a:lnTo>
              <a:lnTo>
                <a:pt x="2100881" y="36461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7EC7E2-EDDD-4A0D-8950-67506A85DA59}">
      <dsp:nvSpPr>
        <dsp:cNvPr id="0" name=""/>
        <dsp:cNvSpPr/>
      </dsp:nvSpPr>
      <dsp:spPr>
        <a:xfrm>
          <a:off x="3018066" y="2810"/>
          <a:ext cx="1736266" cy="8681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Taktické plány</a:t>
          </a:r>
          <a:endParaRPr lang="cs-CZ" sz="2800" kern="1200" dirty="0"/>
        </a:p>
      </dsp:txBody>
      <dsp:txXfrm>
        <a:off x="3018066" y="2810"/>
        <a:ext cx="1736266" cy="868133"/>
      </dsp:txXfrm>
    </dsp:sp>
    <dsp:sp modelId="{9E5466FB-24DB-4FB2-A6B3-F1D58BD67F30}">
      <dsp:nvSpPr>
        <dsp:cNvPr id="0" name=""/>
        <dsp:cNvSpPr/>
      </dsp:nvSpPr>
      <dsp:spPr>
        <a:xfrm>
          <a:off x="5118948" y="1235559"/>
          <a:ext cx="1736266" cy="8681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Finanční plán</a:t>
          </a:r>
          <a:endParaRPr lang="cs-CZ" sz="2800" kern="1200" dirty="0"/>
        </a:p>
      </dsp:txBody>
      <dsp:txXfrm>
        <a:off x="5118948" y="1235559"/>
        <a:ext cx="1736266" cy="868133"/>
      </dsp:txXfrm>
    </dsp:sp>
    <dsp:sp modelId="{AC3633EB-C28D-4D6D-A00E-A10B48801CB3}">
      <dsp:nvSpPr>
        <dsp:cNvPr id="0" name=""/>
        <dsp:cNvSpPr/>
      </dsp:nvSpPr>
      <dsp:spPr>
        <a:xfrm>
          <a:off x="3018066" y="1235559"/>
          <a:ext cx="1736266" cy="8681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Plán prodeje</a:t>
          </a:r>
          <a:endParaRPr lang="cs-CZ" sz="2800" kern="1200" dirty="0"/>
        </a:p>
      </dsp:txBody>
      <dsp:txXfrm>
        <a:off x="3018066" y="1235559"/>
        <a:ext cx="1736266" cy="868133"/>
      </dsp:txXfrm>
    </dsp:sp>
    <dsp:sp modelId="{8D2C2170-2774-4C3A-8E35-E9753B9901BD}">
      <dsp:nvSpPr>
        <dsp:cNvPr id="0" name=""/>
        <dsp:cNvSpPr/>
      </dsp:nvSpPr>
      <dsp:spPr>
        <a:xfrm>
          <a:off x="3018066" y="2468307"/>
          <a:ext cx="1736266" cy="8681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Plán výroby</a:t>
          </a:r>
          <a:endParaRPr lang="cs-CZ" sz="2800" kern="1200" dirty="0"/>
        </a:p>
      </dsp:txBody>
      <dsp:txXfrm>
        <a:off x="3018066" y="2468307"/>
        <a:ext cx="1736266" cy="868133"/>
      </dsp:txXfrm>
    </dsp:sp>
    <dsp:sp modelId="{9A600279-A9CC-4FFB-8130-A8727AAD7366}">
      <dsp:nvSpPr>
        <dsp:cNvPr id="0" name=""/>
        <dsp:cNvSpPr/>
      </dsp:nvSpPr>
      <dsp:spPr>
        <a:xfrm>
          <a:off x="4068507" y="3701056"/>
          <a:ext cx="2194449" cy="8681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 </a:t>
          </a:r>
          <a:r>
            <a:rPr lang="cs-CZ" sz="2400" kern="1200" dirty="0" smtClean="0"/>
            <a:t>Plán </a:t>
          </a:r>
          <a:r>
            <a:rPr lang="cs-CZ" sz="2400" kern="1200" dirty="0" smtClean="0"/>
            <a:t>zaměstnanců</a:t>
          </a:r>
          <a:endParaRPr lang="cs-CZ" sz="2400" kern="1200" dirty="0"/>
        </a:p>
      </dsp:txBody>
      <dsp:txXfrm>
        <a:off x="4068507" y="3701056"/>
        <a:ext cx="2194449" cy="868133"/>
      </dsp:txXfrm>
    </dsp:sp>
    <dsp:sp modelId="{075B1B9B-F131-45F0-9BE1-A74C3D60236E}">
      <dsp:nvSpPr>
        <dsp:cNvPr id="0" name=""/>
        <dsp:cNvSpPr/>
      </dsp:nvSpPr>
      <dsp:spPr>
        <a:xfrm>
          <a:off x="1967625" y="3701056"/>
          <a:ext cx="1736266" cy="8681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Plán nákupu</a:t>
          </a:r>
          <a:endParaRPr lang="cs-CZ" sz="2800" kern="1200" dirty="0"/>
        </a:p>
      </dsp:txBody>
      <dsp:txXfrm>
        <a:off x="1967625" y="3701056"/>
        <a:ext cx="1736266" cy="868133"/>
      </dsp:txXfrm>
    </dsp:sp>
    <dsp:sp modelId="{228225A3-A733-4BC8-A058-CDAF501A0219}">
      <dsp:nvSpPr>
        <dsp:cNvPr id="0" name=""/>
        <dsp:cNvSpPr/>
      </dsp:nvSpPr>
      <dsp:spPr>
        <a:xfrm>
          <a:off x="917184" y="1235559"/>
          <a:ext cx="1736266" cy="8681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Plán investic</a:t>
          </a:r>
          <a:endParaRPr lang="cs-CZ" sz="2800" kern="1200" dirty="0"/>
        </a:p>
      </dsp:txBody>
      <dsp:txXfrm>
        <a:off x="917184" y="1235559"/>
        <a:ext cx="1736266" cy="8681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F476-3BEA-434A-BCFB-E23A0F9807D5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6B056080-18EF-4C43-9E89-22E515090C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F476-3BEA-434A-BCFB-E23A0F9807D5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56080-18EF-4C43-9E89-22E515090C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F476-3BEA-434A-BCFB-E23A0F9807D5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B056080-18EF-4C43-9E89-22E515090C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F476-3BEA-434A-BCFB-E23A0F9807D5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56080-18EF-4C43-9E89-22E515090C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F476-3BEA-434A-BCFB-E23A0F9807D5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56080-18EF-4C43-9E89-22E515090C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F476-3BEA-434A-BCFB-E23A0F9807D5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56080-18EF-4C43-9E89-22E515090C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F476-3BEA-434A-BCFB-E23A0F9807D5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56080-18EF-4C43-9E89-22E515090C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F476-3BEA-434A-BCFB-E23A0F9807D5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56080-18EF-4C43-9E89-22E515090C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F476-3BEA-434A-BCFB-E23A0F9807D5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B056080-18EF-4C43-9E89-22E515090C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F476-3BEA-434A-BCFB-E23A0F9807D5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56080-18EF-4C43-9E89-22E515090C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F476-3BEA-434A-BCFB-E23A0F9807D5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56080-18EF-4C43-9E89-22E515090C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F70F476-3BEA-434A-BCFB-E23A0F9807D5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6B056080-18EF-4C43-9E89-22E515090CC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Office_Word_97-_20031.doc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2050" name="Objekt 13"/>
          <p:cNvGraphicFramePr>
            <a:graphicFrameLocks noChangeAspect="1"/>
          </p:cNvGraphicFramePr>
          <p:nvPr/>
        </p:nvGraphicFramePr>
        <p:xfrm>
          <a:off x="1123950" y="266700"/>
          <a:ext cx="5638800" cy="6248400"/>
        </p:xfrm>
        <a:graphic>
          <a:graphicData uri="http://schemas.openxmlformats.org/presentationml/2006/ole">
            <p:oleObj spid="_x0000_s2050" name="Document" r:id="rId3" imgW="9101056" imgH="10109571" progId="Word.Document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Plánování – 1. funkce managementu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Plánování = proces </a:t>
            </a:r>
            <a:r>
              <a:rPr lang="cs-CZ" b="1" dirty="0" smtClean="0"/>
              <a:t>stanovení cílů</a:t>
            </a:r>
            <a:r>
              <a:rPr lang="cs-CZ" dirty="0" smtClean="0"/>
              <a:t> činnosti, </a:t>
            </a:r>
            <a:r>
              <a:rPr lang="cs-CZ" b="1" dirty="0" smtClean="0"/>
              <a:t>vhodných cest</a:t>
            </a:r>
            <a:r>
              <a:rPr lang="cs-CZ" dirty="0" smtClean="0"/>
              <a:t> a prostředků </a:t>
            </a:r>
            <a:r>
              <a:rPr lang="cs-CZ" b="1" dirty="0" smtClean="0"/>
              <a:t>k jejich dosažení </a:t>
            </a:r>
            <a:r>
              <a:rPr lang="cs-CZ" dirty="0" smtClean="0"/>
              <a:t>ve stanoveném čase.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Plánování omezuje rizika spojená s podnikáním.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tvorby plánu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  <a:defRPr/>
            </a:pPr>
            <a:r>
              <a:rPr lang="cs-CZ" sz="4000" dirty="0"/>
              <a:t>Stanovení </a:t>
            </a:r>
            <a:r>
              <a:rPr lang="cs-CZ" sz="4000" dirty="0" smtClean="0"/>
              <a:t>cíle</a:t>
            </a:r>
            <a:endParaRPr lang="cs-CZ" sz="4000" dirty="0"/>
          </a:p>
          <a:p>
            <a:pPr marL="457200" indent="-457200">
              <a:buFont typeface="+mj-lt"/>
              <a:buAutoNum type="arabicPeriod"/>
              <a:defRPr/>
            </a:pPr>
            <a:r>
              <a:rPr lang="cs-CZ" sz="4000" dirty="0"/>
              <a:t>Vymezení cesty jejich dosažení (varianty)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cs-CZ" sz="4000" dirty="0"/>
              <a:t>Volba jedné varianty – to je plán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Členění plánů z hlediska času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Strategické plánování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Plány dlouhodobé</a:t>
            </a:r>
            <a:r>
              <a:rPr lang="cs-CZ" dirty="0" smtClean="0"/>
              <a:t>, které vycházejí z vize podniku. Podniky sestavují SWOT analýzu (slabé a silné stránky podniku, příležitosti a hrozby podniku).</a:t>
            </a:r>
          </a:p>
          <a:p>
            <a:r>
              <a:rPr lang="cs-CZ" b="1" dirty="0" smtClean="0"/>
              <a:t>Příklady strategických cílů: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Dosahování trvalé stability na trhu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Dosahování trvalého optimálního zisku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Zvětšování základního kapitálu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Nepřetržité vyvíjení nových výrobků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Distribuce výrobků na zahraniční trhy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Taktické plánování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Taktické plány</a:t>
            </a:r>
            <a:r>
              <a:rPr lang="cs-CZ" dirty="0" smtClean="0"/>
              <a:t>(střednědobé) – jakými cestami </a:t>
            </a:r>
            <a:r>
              <a:rPr lang="cs-CZ" dirty="0" smtClean="0"/>
              <a:t>                         a </a:t>
            </a:r>
            <a:r>
              <a:rPr lang="cs-CZ" dirty="0" smtClean="0"/>
              <a:t>prostředky dosáhneme cíle. Vychází ze změn </a:t>
            </a:r>
            <a:r>
              <a:rPr lang="cs-CZ" dirty="0" smtClean="0"/>
              <a:t>                      v </a:t>
            </a:r>
            <a:r>
              <a:rPr lang="cs-CZ" dirty="0" smtClean="0"/>
              <a:t>okolí podniku.                                         </a:t>
            </a:r>
          </a:p>
          <a:p>
            <a:pPr>
              <a:buNone/>
            </a:pPr>
            <a:endParaRPr lang="cs-CZ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obyvatelstvo                                                     odběratelé</a:t>
            </a:r>
          </a:p>
          <a:p>
            <a:pPr>
              <a:buNone/>
            </a:pPr>
            <a:endParaRPr lang="cs-CZ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  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dodavatelé                                                        banky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79912" y="4077072"/>
            <a:ext cx="1706488" cy="936104"/>
          </a:xfrm>
          <a:prstGeom prst="roundRect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podnik</a:t>
            </a:r>
            <a:endParaRPr lang="cs-CZ" sz="2800" dirty="0"/>
          </a:p>
        </p:txBody>
      </p:sp>
      <p:cxnSp>
        <p:nvCxnSpPr>
          <p:cNvPr id="6" name="Přímá spojovací šipka 5"/>
          <p:cNvCxnSpPr/>
          <p:nvPr/>
        </p:nvCxnSpPr>
        <p:spPr>
          <a:xfrm flipV="1">
            <a:off x="5436096" y="3645024"/>
            <a:ext cx="86409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5508104" y="5013176"/>
            <a:ext cx="108012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 flipV="1">
            <a:off x="2915816" y="3645024"/>
            <a:ext cx="93610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>
            <a:off x="2843808" y="5013176"/>
            <a:ext cx="100811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Taktické plánování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Operativní plánování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Operativní plány</a:t>
            </a:r>
            <a:r>
              <a:rPr lang="cs-CZ" dirty="0" smtClean="0"/>
              <a:t>(krátkodobé) – pružně reagují </a:t>
            </a:r>
            <a:r>
              <a:rPr lang="cs-CZ" dirty="0" smtClean="0"/>
              <a:t>                 na </a:t>
            </a:r>
            <a:r>
              <a:rPr lang="cs-CZ" dirty="0" smtClean="0"/>
              <a:t>změny uvnitř </a:t>
            </a:r>
            <a:r>
              <a:rPr lang="cs-CZ" dirty="0" smtClean="0"/>
              <a:t>podniku</a:t>
            </a:r>
            <a:r>
              <a:rPr lang="cs-CZ" dirty="0" smtClean="0"/>
              <a:t>.  </a:t>
            </a:r>
            <a:endParaRPr lang="cs-CZ" b="1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2699792" y="3284984"/>
            <a:ext cx="3816424" cy="24482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podnik</a:t>
            </a:r>
            <a:endParaRPr lang="cs-CZ" sz="2800" dirty="0"/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4644008" y="3789040"/>
            <a:ext cx="0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Šipka doleva 12"/>
          <p:cNvSpPr/>
          <p:nvPr/>
        </p:nvSpPr>
        <p:spPr>
          <a:xfrm>
            <a:off x="5580112" y="4581128"/>
            <a:ext cx="936104" cy="45719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nahoru 13"/>
          <p:cNvSpPr/>
          <p:nvPr/>
        </p:nvSpPr>
        <p:spPr>
          <a:xfrm>
            <a:off x="4716016" y="5085184"/>
            <a:ext cx="45719" cy="64807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2699792" y="4509120"/>
            <a:ext cx="1008112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ů 15"/>
          <p:cNvSpPr/>
          <p:nvPr/>
        </p:nvSpPr>
        <p:spPr>
          <a:xfrm>
            <a:off x="4572000" y="3284984"/>
            <a:ext cx="72008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Jste majitel hotelu v okresním městě. Rozhodněte, které z následujících cílů budou </a:t>
            </a:r>
            <a:r>
              <a:rPr lang="cs-CZ" dirty="0" smtClean="0"/>
              <a:t>pro </a:t>
            </a:r>
            <a:r>
              <a:rPr lang="cs-CZ" dirty="0" smtClean="0"/>
              <a:t>vás strategické, které taktické a které operativní: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Snížení provozních nákladů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Uzavření smlouvy na příští rok s cestovní kanceláří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Stanovení cen pro příští sezónu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Získání nového zaměstnance za jiného, který odchází do důchodu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Modernizace kuchyně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Otevření nového hotelu v krajském městě</a:t>
            </a:r>
          </a:p>
          <a:p>
            <a:pPr marL="514350" indent="-514350">
              <a:buFont typeface="+mj-lt"/>
              <a:buAutoNum type="alphaLcParenR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Petr </a:t>
            </a:r>
            <a:r>
              <a:rPr lang="cs-CZ" dirty="0" err="1" smtClean="0"/>
              <a:t>Klínský</a:t>
            </a:r>
            <a:r>
              <a:rPr lang="cs-CZ" dirty="0" smtClean="0"/>
              <a:t>, Otto M</a:t>
            </a:r>
            <a:r>
              <a:rPr lang="hu-HU" dirty="0" smtClean="0"/>
              <a:t>űnch, Ekonomika 4 pro obchodní akademie a ostatní střední školy, Fortuna, Praha 2007, ISBN 978-80-7373-003-1</a:t>
            </a:r>
          </a:p>
          <a:p>
            <a:r>
              <a:rPr lang="hu-HU" dirty="0" smtClean="0"/>
              <a:t>Zdeněk Novotný, Alena Hollá, Nataša Prášková a kol., Podniková ekonomika 4, Moraviapress 2005, ISBN 80-86181-76-6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98</TotalTime>
  <Words>273</Words>
  <Application>Microsoft Office PowerPoint</Application>
  <PresentationFormat>Předvádění na obrazovce (4:3)</PresentationFormat>
  <Paragraphs>51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Jmění</vt:lpstr>
      <vt:lpstr>Document</vt:lpstr>
      <vt:lpstr>Snímek 1</vt:lpstr>
      <vt:lpstr>Plánování – 1. funkce managementu</vt:lpstr>
      <vt:lpstr>Pojem</vt:lpstr>
      <vt:lpstr>Postup tvorby plánu</vt:lpstr>
      <vt:lpstr>Členění plánů z hlediska času</vt:lpstr>
      <vt:lpstr>Strategické plánování</vt:lpstr>
      <vt:lpstr>Taktické plánování</vt:lpstr>
      <vt:lpstr>Taktické plánování</vt:lpstr>
      <vt:lpstr>Operativní plánování</vt:lpstr>
      <vt:lpstr>Úkol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Leska</dc:creator>
  <cp:lastModifiedBy>Dum</cp:lastModifiedBy>
  <cp:revision>11</cp:revision>
  <dcterms:created xsi:type="dcterms:W3CDTF">2012-10-14T11:54:19Z</dcterms:created>
  <dcterms:modified xsi:type="dcterms:W3CDTF">2012-10-15T20:13:35Z</dcterms:modified>
</cp:coreProperties>
</file>