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Obdélník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Obdélník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Rovnoramenný trojúhelník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Rovnoramenný trojúhelník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Rovnoramenný trojúhelník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F92E40E-CA2B-43D4-94C2-5742FC6EB48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9FC02257-6FB6-454B-9C4B-1BD05BE8507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Přímá spojovací čára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Přímá spojovací čára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ovnoramenný trojúhelník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wmf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7" Type="http://schemas.openxmlformats.org/officeDocument/2006/relationships/image" Target="../media/image14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wmf"/><Relationship Id="rId5" Type="http://schemas.openxmlformats.org/officeDocument/2006/relationships/image" Target="../media/image12.wmf"/><Relationship Id="rId4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2.wmf"/><Relationship Id="rId7" Type="http://schemas.openxmlformats.org/officeDocument/2006/relationships/image" Target="../media/image13.w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14.wmf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1.jpeg"/><Relationship Id="rId7" Type="http://schemas.openxmlformats.org/officeDocument/2006/relationships/image" Target="../media/image8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6.wmf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wmf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9.jpeg"/><Relationship Id="rId12" Type="http://schemas.openxmlformats.org/officeDocument/2006/relationships/image" Target="../media/image15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0.jpeg"/><Relationship Id="rId5" Type="http://schemas.openxmlformats.org/officeDocument/2006/relationships/image" Target="../media/image3.png"/><Relationship Id="rId10" Type="http://schemas.openxmlformats.org/officeDocument/2006/relationships/image" Target="../media/image8.jpeg"/><Relationship Id="rId4" Type="http://schemas.openxmlformats.org/officeDocument/2006/relationships/image" Target="../media/image4.jpeg"/><Relationship Id="rId9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3" Type="http://schemas.openxmlformats.org/officeDocument/2006/relationships/image" Target="../media/image12.wmf"/><Relationship Id="rId7" Type="http://schemas.openxmlformats.org/officeDocument/2006/relationships/image" Target="../media/image9.jpeg"/><Relationship Id="rId12" Type="http://schemas.openxmlformats.org/officeDocument/2006/relationships/image" Target="../media/image15.wmf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11" Type="http://schemas.openxmlformats.org/officeDocument/2006/relationships/image" Target="../media/image10.jpeg"/><Relationship Id="rId5" Type="http://schemas.openxmlformats.org/officeDocument/2006/relationships/image" Target="../media/image3.png"/><Relationship Id="rId10" Type="http://schemas.openxmlformats.org/officeDocument/2006/relationships/image" Target="../media/image8.jpeg"/><Relationship Id="rId4" Type="http://schemas.openxmlformats.org/officeDocument/2006/relationships/image" Target="../media/image4.jpeg"/><Relationship Id="rId9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lobalni-cteni.cz/project/images/verejne/ovoce/meloun_text.jpg" TargetMode="External"/><Relationship Id="rId3" Type="http://schemas.openxmlformats.org/officeDocument/2006/relationships/hyperlink" Target="http://www.globalni-cteni.cz/project/images/verejne/cinnosti/nese_text.jpg" TargetMode="External"/><Relationship Id="rId7" Type="http://schemas.openxmlformats.org/officeDocument/2006/relationships/hyperlink" Target="http://www.globalni-cteni.cz/project/images/verejne/ovoce/banan_text.jpg" TargetMode="External"/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globalni-cteni.cz/project/images/verejne/kuchyne/nuz_text.jpg" TargetMode="External"/><Relationship Id="rId11" Type="http://schemas.openxmlformats.org/officeDocument/2006/relationships/hyperlink" Target="http://www.globalni-cteni.cz/project/images/verejne/cinnosti/ji_text.jpg" TargetMode="External"/><Relationship Id="rId5" Type="http://schemas.openxmlformats.org/officeDocument/2006/relationships/hyperlink" Target="http://www.globalni-cteni.cz/project/images/verejne/casti_tela/nohy_text.jpg" TargetMode="External"/><Relationship Id="rId10" Type="http://schemas.openxmlformats.org/officeDocument/2006/relationships/hyperlink" Target="http://www.japonskoo.cz/images/clanky_motivy/manga_holka.png" TargetMode="External"/><Relationship Id="rId4" Type="http://schemas.openxmlformats.org/officeDocument/2006/relationships/hyperlink" Target="http://www.globalni-cteni.cz/project/images/verejne/casti_tela/nos_text.jpg" TargetMode="External"/><Relationship Id="rId9" Type="http://schemas.openxmlformats.org/officeDocument/2006/relationships/hyperlink" Target="http://www.globalni-cteni.cz/project/images/verejne/ovoce/vino_text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85720" y="1214422"/>
            <a:ext cx="8305800" cy="1981200"/>
          </a:xfrm>
          <a:prstGeom prst="rect">
            <a:avLst/>
          </a:prstGeom>
        </p:spPr>
        <p:txBody>
          <a:bodyPr vert="horz" anchor="t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školy: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Speciální základní škola,Louny,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Poděbradova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640,příspěvková organizace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Autor: 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Mgr.TAŤÁNA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RADIMSKÁ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Název materiálu:</a:t>
            </a:r>
            <a:b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</a:b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VY_32_INOVACE_08_II.JKGM_ALTERNATIVNÍ </a:t>
            </a:r>
            <a:r>
              <a:rPr kumimoji="0" lang="cs-CZ" sz="28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VÝUKA ČTENÍ S VYUŽITÍM GLOBÁLNÍ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METODY– </a:t>
            </a:r>
            <a:r>
              <a:rPr kumimoji="0" lang="cs-CZ" sz="2800" b="0" i="0" u="none" strike="noStrike" kern="1200" cap="all" spc="0" normalizeH="0" noProof="0" dirty="0" smtClean="0">
                <a:ln>
                  <a:noFill/>
                </a:ln>
                <a:solidFill>
                  <a:schemeClr val="tx1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</a:t>
            </a:r>
          </a:p>
          <a:p>
            <a:pPr lvl="0">
              <a:spcBef>
                <a:spcPct val="0"/>
              </a:spcBef>
              <a:defRPr/>
            </a:pPr>
            <a:r>
              <a:rPr lang="cs-CZ" sz="2800" dirty="0" smtClean="0"/>
              <a:t>ČÍSLO PROJEKTU: CZ.1.07/1.4.00/21.3407</a:t>
            </a:r>
            <a:endParaRPr kumimoji="0" lang="cs-CZ" sz="28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28794" y="0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 </a:t>
            </a:r>
            <a:r>
              <a:rPr lang="cs-CZ" sz="2800" dirty="0" smtClean="0"/>
              <a:t>Materiál je určený pro žáky 1. stupně speciální základní školy pro výuku čtení s využitím globální metody jejíž základem je postup od celku k jednotlivým částem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Cílem je stimulace rozvoje zrakového vnímání, verbálního myšlení, záměrné pozornosti a komunikačních dovedností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Prezentace na interaktivní tabuli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Pomůcky: interaktivní pero, fixy na interaktivní tabuli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Inovace: interaktivní způsob učení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 Metodické pokyny: žáci pomocí obrázků vyvozují a procvičují písmeno     . Opisují a doplňují písmeno a slova na interaktivní tabuli a v pracovním listě. Pomocí obrázků čtou jednoduché věty.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86116" y="4857760"/>
            <a:ext cx="518091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</a:t>
            </a:r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71472" y="21429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1026" name="Picture 2" descr="C:\Documents and Settings\Láďa\Local Settings\Temporary Internet Files\Content.IE5\SQW80ZOZ\MC90044179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214422"/>
            <a:ext cx="1800228" cy="18002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85984" y="142873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NOTY</a:t>
            </a:r>
            <a:endParaRPr lang="cs-CZ" sz="4000" b="1" dirty="0"/>
          </a:p>
        </p:txBody>
      </p:sp>
      <p:pic>
        <p:nvPicPr>
          <p:cNvPr id="7" name="Obrázek 6" descr="nes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2786058"/>
            <a:ext cx="1214437" cy="157427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285984" y="3000372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NESE</a:t>
            </a:r>
            <a:endParaRPr lang="cs-CZ" sz="4000" b="1" dirty="0"/>
          </a:p>
        </p:txBody>
      </p:sp>
      <p:pic>
        <p:nvPicPr>
          <p:cNvPr id="9" name="Obrázek 8" descr="no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786" y="4643446"/>
            <a:ext cx="1181102" cy="168369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285984" y="4786322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NOS</a:t>
            </a:r>
            <a:endParaRPr lang="cs-CZ" sz="4000" b="1" dirty="0"/>
          </a:p>
        </p:txBody>
      </p:sp>
      <p:pic>
        <p:nvPicPr>
          <p:cNvPr id="1027" name="Picture 3" descr="C:\Documents and Settings\Láďa\Local Settings\Temporary Internet Files\Content.IE5\8ZVS4QL8\MC90035595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285860"/>
            <a:ext cx="1336365" cy="130714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572232" y="142873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NOC</a:t>
            </a:r>
            <a:endParaRPr lang="cs-CZ" sz="4000" b="1" dirty="0"/>
          </a:p>
        </p:txBody>
      </p:sp>
      <p:pic>
        <p:nvPicPr>
          <p:cNvPr id="13" name="Obrázek 12" descr="nohy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0628" y="2714620"/>
            <a:ext cx="1500189" cy="1944689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572232" y="314324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NOHY</a:t>
            </a:r>
            <a:endParaRPr lang="cs-CZ" sz="4000" b="1" dirty="0"/>
          </a:p>
        </p:txBody>
      </p:sp>
      <p:pic>
        <p:nvPicPr>
          <p:cNvPr id="16" name="Obrázek 15" descr="nuz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728101"/>
            <a:ext cx="1643065" cy="2129899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6572232" y="5143512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NŮŽ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DOPLŇ PÍSMENO</a:t>
            </a:r>
            <a:endParaRPr lang="cs-CZ" sz="4400" b="1" dirty="0"/>
          </a:p>
        </p:txBody>
      </p:sp>
      <p:sp>
        <p:nvSpPr>
          <p:cNvPr id="4" name="Obdélník 3"/>
          <p:cNvSpPr/>
          <p:nvPr/>
        </p:nvSpPr>
        <p:spPr>
          <a:xfrm>
            <a:off x="5643570" y="285728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pic>
        <p:nvPicPr>
          <p:cNvPr id="5" name="Picture 2" descr="C:\Documents and Settings\Láďa\Local Settings\Temporary Internet Files\Content.IE5\SQW80ZOZ\MC90044179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214422"/>
            <a:ext cx="1800228" cy="18002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285984" y="142873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_</a:t>
            </a:r>
            <a:r>
              <a:rPr lang="cs-CZ" sz="4000" b="1" dirty="0" smtClean="0"/>
              <a:t>OTY</a:t>
            </a:r>
            <a:endParaRPr lang="cs-CZ" sz="4000" b="1" dirty="0"/>
          </a:p>
        </p:txBody>
      </p:sp>
      <p:pic>
        <p:nvPicPr>
          <p:cNvPr id="7" name="Obrázek 6" descr="nes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2910" y="2786058"/>
            <a:ext cx="1214437" cy="157427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285984" y="3000372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_</a:t>
            </a:r>
            <a:r>
              <a:rPr lang="cs-CZ" sz="4000" b="1" dirty="0" smtClean="0"/>
              <a:t>ESE</a:t>
            </a:r>
            <a:endParaRPr lang="cs-CZ" sz="4000" b="1" dirty="0"/>
          </a:p>
        </p:txBody>
      </p:sp>
      <p:pic>
        <p:nvPicPr>
          <p:cNvPr id="9" name="Obrázek 8" descr="nos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786" y="4643446"/>
            <a:ext cx="1181102" cy="168369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285984" y="4786322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_</a:t>
            </a:r>
            <a:r>
              <a:rPr lang="cs-CZ" sz="4000" b="1" dirty="0" smtClean="0"/>
              <a:t>OS</a:t>
            </a:r>
            <a:endParaRPr lang="cs-CZ" sz="4000" b="1" dirty="0"/>
          </a:p>
        </p:txBody>
      </p:sp>
      <p:pic>
        <p:nvPicPr>
          <p:cNvPr id="11" name="Picture 3" descr="C:\Documents and Settings\Láďa\Local Settings\Temporary Internet Files\Content.IE5\8ZVS4QL8\MC90035595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6" y="1285860"/>
            <a:ext cx="1336365" cy="130714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572232" y="142873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_</a:t>
            </a:r>
            <a:r>
              <a:rPr lang="cs-CZ" sz="4000" b="1" dirty="0" smtClean="0"/>
              <a:t>OC</a:t>
            </a:r>
            <a:endParaRPr lang="cs-CZ" sz="4000" b="1" dirty="0"/>
          </a:p>
        </p:txBody>
      </p:sp>
      <p:pic>
        <p:nvPicPr>
          <p:cNvPr id="13" name="Obrázek 12" descr="nohy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000628" y="2714620"/>
            <a:ext cx="1500189" cy="1944689"/>
          </a:xfrm>
          <a:prstGeom prst="rect">
            <a:avLst/>
          </a:prstGeom>
        </p:spPr>
      </p:pic>
      <p:sp>
        <p:nvSpPr>
          <p:cNvPr id="14" name="TextovéPole 13"/>
          <p:cNvSpPr txBox="1"/>
          <p:nvPr/>
        </p:nvSpPr>
        <p:spPr>
          <a:xfrm>
            <a:off x="6572232" y="314324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_</a:t>
            </a:r>
            <a:r>
              <a:rPr lang="cs-CZ" sz="4000" b="1" dirty="0" smtClean="0"/>
              <a:t>OHY</a:t>
            </a:r>
            <a:endParaRPr lang="cs-CZ" sz="4000" b="1" dirty="0"/>
          </a:p>
        </p:txBody>
      </p:sp>
      <p:pic>
        <p:nvPicPr>
          <p:cNvPr id="15" name="Obrázek 14" descr="nuz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00628" y="4728101"/>
            <a:ext cx="1643065" cy="2129899"/>
          </a:xfrm>
          <a:prstGeom prst="rect">
            <a:avLst/>
          </a:prstGeom>
        </p:spPr>
      </p:pic>
      <p:sp>
        <p:nvSpPr>
          <p:cNvPr id="16" name="TextovéPole 15"/>
          <p:cNvSpPr txBox="1"/>
          <p:nvPr/>
        </p:nvSpPr>
        <p:spPr>
          <a:xfrm>
            <a:off x="6572232" y="5143512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_</a:t>
            </a:r>
            <a:r>
              <a:rPr lang="cs-CZ" sz="4000" b="1" dirty="0" smtClean="0"/>
              <a:t>ŮŽ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banan.p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142984"/>
            <a:ext cx="1377733" cy="178595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71472" y="21429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14546" y="142873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BANÁN</a:t>
            </a:r>
            <a:endParaRPr lang="cs-CZ" sz="4000" b="1" dirty="0"/>
          </a:p>
        </p:txBody>
      </p:sp>
      <p:pic>
        <p:nvPicPr>
          <p:cNvPr id="7" name="Obrázek 6" descr="melou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3000372"/>
            <a:ext cx="1428751" cy="185208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000232" y="357187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MELOUN</a:t>
            </a:r>
            <a:endParaRPr lang="cs-CZ" sz="4000" b="1" dirty="0"/>
          </a:p>
        </p:txBody>
      </p:sp>
      <p:pic>
        <p:nvPicPr>
          <p:cNvPr id="9" name="Obrázek 8" descr="vin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282" y="4857760"/>
            <a:ext cx="1322605" cy="171448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071670" y="5429264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VÍNO</a:t>
            </a:r>
            <a:endParaRPr lang="cs-CZ" sz="4000" b="1" dirty="0"/>
          </a:p>
        </p:txBody>
      </p:sp>
      <p:pic>
        <p:nvPicPr>
          <p:cNvPr id="2050" name="Picture 2" descr="C:\Documents and Settings\Láďa\Local Settings\Temporary Internet Files\Content.IE5\8ZVS4QL8\MC90023408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1214422"/>
            <a:ext cx="1785950" cy="15774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572232" y="135729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PENÁL</a:t>
            </a:r>
            <a:endParaRPr lang="cs-CZ" sz="4000" b="1" dirty="0"/>
          </a:p>
        </p:txBody>
      </p:sp>
      <p:pic>
        <p:nvPicPr>
          <p:cNvPr id="2051" name="Picture 3" descr="C:\Documents and Settings\Láďa\Local Settings\Temporary Internet Files\Content.IE5\QJ9ROL0K\MC90029108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2928934"/>
            <a:ext cx="1966533" cy="150937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357950" y="350043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BUBEN</a:t>
            </a:r>
            <a:endParaRPr lang="cs-CZ" sz="4000" b="1" dirty="0"/>
          </a:p>
        </p:txBody>
      </p:sp>
      <p:pic>
        <p:nvPicPr>
          <p:cNvPr id="2054" name="Picture 6" descr="C:\Documents and Settings\Láďa\Local Settings\Temporary Internet Files\Content.IE5\SQW80ZOZ\MC9004126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57686" y="5000636"/>
            <a:ext cx="2368578" cy="1355521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6572232" y="528638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VANA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smtClean="0"/>
              <a:t>DOPLŇ PÍSMENO</a:t>
            </a:r>
            <a:endParaRPr lang="cs-CZ" sz="4400" b="1" dirty="0"/>
          </a:p>
        </p:txBody>
      </p:sp>
      <p:pic>
        <p:nvPicPr>
          <p:cNvPr id="4" name="Obrázek 3" descr="banan.p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142984"/>
            <a:ext cx="1377733" cy="1785950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5929322" y="214290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14546" y="142873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BA_Á_</a:t>
            </a:r>
            <a:endParaRPr lang="cs-CZ" sz="4000" b="1" dirty="0"/>
          </a:p>
        </p:txBody>
      </p:sp>
      <p:pic>
        <p:nvPicPr>
          <p:cNvPr id="7" name="Obrázek 6" descr="meloun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3000372"/>
            <a:ext cx="1428751" cy="1852085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2000232" y="3571876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MELOU_</a:t>
            </a:r>
            <a:endParaRPr lang="cs-CZ" sz="4000" b="1" dirty="0"/>
          </a:p>
        </p:txBody>
      </p:sp>
      <p:pic>
        <p:nvPicPr>
          <p:cNvPr id="9" name="Obrázek 8" descr="vin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282" y="4857760"/>
            <a:ext cx="1322605" cy="171448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071670" y="5429264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VÍ_O</a:t>
            </a:r>
            <a:endParaRPr lang="cs-CZ" sz="4000" b="1" dirty="0"/>
          </a:p>
        </p:txBody>
      </p:sp>
      <p:pic>
        <p:nvPicPr>
          <p:cNvPr id="11" name="Picture 2" descr="C:\Documents and Settings\Láďa\Local Settings\Temporary Internet Files\Content.IE5\8ZVS4QL8\MC90023408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714876" y="1214422"/>
            <a:ext cx="1785950" cy="157749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6572232" y="135729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PE_ÁL</a:t>
            </a:r>
            <a:endParaRPr lang="cs-CZ" sz="4000" b="1" dirty="0"/>
          </a:p>
        </p:txBody>
      </p:sp>
      <p:pic>
        <p:nvPicPr>
          <p:cNvPr id="13" name="Picture 3" descr="C:\Documents and Settings\Láďa\Local Settings\Temporary Internet Files\Content.IE5\QJ9ROL0K\MC90029108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572000" y="2928934"/>
            <a:ext cx="1966533" cy="1509378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6357950" y="350043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BUBE_</a:t>
            </a:r>
            <a:endParaRPr lang="cs-CZ" sz="4000" b="1" dirty="0"/>
          </a:p>
        </p:txBody>
      </p:sp>
      <p:pic>
        <p:nvPicPr>
          <p:cNvPr id="15" name="Picture 6" descr="C:\Documents and Settings\Láďa\Local Settings\Temporary Internet Files\Content.IE5\SQW80ZOZ\MC900412634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357686" y="5000636"/>
            <a:ext cx="2368578" cy="1355521"/>
          </a:xfrm>
          <a:prstGeom prst="rect">
            <a:avLst/>
          </a:prstGeom>
          <a:noFill/>
        </p:spPr>
      </p:pic>
      <p:sp>
        <p:nvSpPr>
          <p:cNvPr id="16" name="TextovéPole 15"/>
          <p:cNvSpPr txBox="1"/>
          <p:nvPr/>
        </p:nvSpPr>
        <p:spPr>
          <a:xfrm>
            <a:off x="6572232" y="5286388"/>
            <a:ext cx="257176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VA_A</a:t>
            </a:r>
            <a:endParaRPr lang="cs-CZ" sz="40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OPIŠ A PŘEPIŠ SLOVO</a:t>
            </a:r>
            <a:endParaRPr lang="cs-CZ" sz="4400" b="1" dirty="0"/>
          </a:p>
        </p:txBody>
      </p:sp>
      <p:pic>
        <p:nvPicPr>
          <p:cNvPr id="4" name="Picture 2" descr="C:\Documents and Settings\Láďa\Local Settings\Temporary Internet Files\Content.IE5\SQW80ZOZ\MC90044179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214422"/>
            <a:ext cx="1800228" cy="180022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285984" y="1428736"/>
            <a:ext cx="2571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NOTY</a:t>
            </a:r>
          </a:p>
          <a:p>
            <a:r>
              <a:rPr lang="cs-CZ" sz="4000" b="1" dirty="0" smtClean="0"/>
              <a:t>_ _ _ _ </a:t>
            </a:r>
            <a:endParaRPr lang="cs-CZ" sz="4000" b="1" dirty="0"/>
          </a:p>
        </p:txBody>
      </p:sp>
      <p:pic>
        <p:nvPicPr>
          <p:cNvPr id="6" name="Picture 2" descr="C:\Documents and Settings\Láďa\Local Settings\Temporary Internet Files\Content.IE5\8ZVS4QL8\MC9002340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143248"/>
            <a:ext cx="1785950" cy="157749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2428860" y="3214686"/>
            <a:ext cx="2571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PENÁL</a:t>
            </a:r>
          </a:p>
          <a:p>
            <a:r>
              <a:rPr lang="cs-CZ" sz="4000" b="1" dirty="0" smtClean="0"/>
              <a:t>_ _ _ _ _</a:t>
            </a:r>
            <a:endParaRPr lang="cs-CZ" sz="4000" b="1" dirty="0"/>
          </a:p>
        </p:txBody>
      </p:sp>
      <p:pic>
        <p:nvPicPr>
          <p:cNvPr id="8" name="Picture 3" descr="C:\Documents and Settings\Láďa\Local Settings\Temporary Internet Files\Content.IE5\8ZVS4QL8\MC9003559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71472" y="5143512"/>
            <a:ext cx="1336365" cy="1307141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2428860" y="4929198"/>
            <a:ext cx="2571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NOC</a:t>
            </a:r>
          </a:p>
          <a:p>
            <a:r>
              <a:rPr lang="cs-CZ" sz="4000" b="1" dirty="0" smtClean="0"/>
              <a:t>_ _ _</a:t>
            </a:r>
            <a:endParaRPr lang="cs-CZ" sz="4000" b="1" dirty="0"/>
          </a:p>
        </p:txBody>
      </p:sp>
      <p:pic>
        <p:nvPicPr>
          <p:cNvPr id="10" name="Picture 6" descr="C:\Documents and Settings\Láďa\Local Settings\Temporary Internet Files\Content.IE5\SQW80ZOZ\MC900412634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4500562" y="1500174"/>
            <a:ext cx="2368578" cy="1355521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6572232" y="1357298"/>
            <a:ext cx="2571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VANA</a:t>
            </a:r>
          </a:p>
          <a:p>
            <a:r>
              <a:rPr lang="cs-CZ" sz="4000" b="1" dirty="0" smtClean="0"/>
              <a:t>_ _ _ _</a:t>
            </a:r>
            <a:endParaRPr lang="cs-CZ" sz="4000" b="1" dirty="0"/>
          </a:p>
        </p:txBody>
      </p:sp>
      <p:pic>
        <p:nvPicPr>
          <p:cNvPr id="12" name="Obrázek 11" descr="meloun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6314" y="3143248"/>
            <a:ext cx="1428751" cy="1852085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6286512" y="3500438"/>
            <a:ext cx="28574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MELOUN</a:t>
            </a:r>
          </a:p>
          <a:p>
            <a:r>
              <a:rPr lang="cs-CZ" sz="4000" b="1" dirty="0" smtClean="0"/>
              <a:t>_ _ _ _ _ _</a:t>
            </a:r>
            <a:endParaRPr lang="cs-CZ" sz="4000" b="1" dirty="0"/>
          </a:p>
        </p:txBody>
      </p:sp>
      <p:pic>
        <p:nvPicPr>
          <p:cNvPr id="14" name="Picture 3" descr="C:\Documents and Settings\Láďa\Local Settings\Temporary Internet Files\Content.IE5\QJ9ROL0K\MC900291088[1].wmf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4572000" y="5072074"/>
            <a:ext cx="1966533" cy="150937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6572232" y="5143512"/>
            <a:ext cx="25717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BUBEN</a:t>
            </a:r>
          </a:p>
          <a:p>
            <a:r>
              <a:rPr lang="cs-CZ" sz="4000" b="1" dirty="0" smtClean="0"/>
              <a:t>_ _ _ _ _</a:t>
            </a:r>
            <a:endParaRPr lang="cs-CZ" sz="4000" b="1" dirty="0"/>
          </a:p>
        </p:txBody>
      </p:sp>
      <p:pic>
        <p:nvPicPr>
          <p:cNvPr id="4098" name="Picture 2" descr="C:\Documents and Settings\Láďa\Local Settings\Temporary Internet Files\Content.IE5\QJ9ROL0K\MC90044044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572396" y="285728"/>
            <a:ext cx="1358940" cy="144623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9.2692E-6 C -0.02083 -0.0067 -0.04028 -0.02011 -0.06111 -0.0259 C -0.09323 -0.0444 -0.12465 -0.05758 -0.15972 -0.06151 C -0.17969 -0.06614 -0.17483 -0.06591 -0.20885 -0.06151 C -0.21545 -0.06059 -0.22986 -0.05018 -0.23733 -0.04764 C -0.24983 -0.03653 -0.26406 -0.03075 -0.2776 -0.02196 C -0.2868 -0.00925 -0.29965 -0.00416 -0.30885 0.00787 C -0.3158 0.01712 -0.3217 0.02868 -0.32986 0.03585 C -0.33437 0.0599 -0.33507 0.08719 -0.32535 0.10939 C -0.32378 0.1131 -0.32118 0.11587 -0.31944 0.11934 C -0.31458 0.12928 -0.31233 0.13853 -0.3059 0.14709 C -0.29896 0.16606 -0.30087 0.15727 -0.29844 0.17299 C -0.30417 0.19196 -0.30642 0.18872 -0.31788 0.1989 C -0.32674 0.20699 -0.32031 0.20352 -0.3283 0.20676 C -0.34062 0.22318 -0.35573 0.22757 -0.37014 0.23844 C -0.39774 0.25972 -0.42448 0.27984 -0.45521 0.29233 C -0.4691 0.30389 -0.48229 0.30736 -0.49844 0.3099 C -0.50903 0.30667 -0.52066 0.30597 -0.52986 0.29834 C -0.53472 0.29441 -0.53837 0.28816 -0.54323 0.28423 C -0.55729 0.27221 -0.57066 0.25995 -0.58507 0.24862 C -0.59844 0.23798 -0.62604 0.23127 -0.64167 0.22873 C -0.66719 0.23012 -0.68594 0.22711 -0.70451 0.25047 C -0.70555 0.2544 -0.70903 0.26712 -0.70885 0.27244 C -0.70799 0.29186 -0.70295 0.30458 -0.69844 0.32216 C -0.69774 0.34413 -0.70191 0.41236 -0.68958 0.44543 C -0.67361 0.48821 -0.64167 0.50162 -0.61042 0.51689 C -0.56632 0.5384 -0.54965 0.5458 -0.50295 0.5488 C -0.5 0.54834 -0.47552 0.54094 -0.46719 0.54487 C -0.46944 0.5636 -0.47205 0.57609 -0.4776 0.59251 C -0.47864 0.59575 -0.47882 0.59968 -0.48055 0.60246 C -0.48455 0.60824 -0.49496 0.61495 -0.5 0.62026 C -0.50364 0.62396 -0.5066 0.62882 -0.51042 0.63229 C -0.51267 0.63414 -0.51562 0.63437 -0.51788 0.63599 C -0.52535 0.64177 -0.53264 0.64848 -0.54028 0.65403 C -0.54948 0.66051 -0.55364 0.66606 -0.56406 0.66999 C -0.58594 0.68964 -0.61059 0.70098 -0.63437 0.71578 C -0.65538 0.72873 -0.67691 0.74168 -0.7 0.74746 C -0.70503 0.7507 -0.70955 0.75301 -0.71493 0.75556 C -0.725 0.74214 -0.72882 0.72364 -0.73871 0.70976 C -0.72292 0.69705 -0.71354 0.69705 -0.69253 0.69196 C -0.65694 0.6834 -0.62118 0.68039 -0.58507 0.67808 C -0.53924 0.6834 -0.49601 0.69219 -0.45069 0.69959 C -0.39861 0.72156 -0.34844 0.7389 -0.29392 0.74168 C -0.26128 0.73636 -0.26562 0.73867 -0.24618 0.72965 C -0.23646 0.71994 -0.23194 0.71277 -0.22378 0.7019 C -0.2184 0.6871 -0.21146 0.67322 -0.2059 0.65796 C -0.21007 0.65241 -0.2125 0.64663 -0.21788 0.64223 C -0.23142 0.63137 -0.24601 0.62697 -0.26111 0.62211 C -0.27535 0.61795 -0.2651 0.62003 -0.2776 0.6124 C -0.28299 0.60916 -0.28854 0.60824 -0.29392 0.60454 C -0.29114 0.58095 -0.27361 0.56777 -0.25972 0.55482 C -0.23246 0.52961 -0.19844 0.51411 -0.16562 0.51088 C -0.14323 0.50879 -0.09844 0.50509 -0.09844 0.50509 C -0.0934 0.50278 -0.09028 0.49977 -0.08646 0.49515 C -0.08194 0.48289 -0.08142 0.46878 -0.07899 0.45537 C -0.08055 0.44473 -0.0816 0.43409 -0.08351 0.42346 C -0.08594 0.41004 -0.09236 0.40033 -0.09844 0.38969 C -0.10694 0.37466 -0.11424 0.35986 -0.12535 0.34783 C -0.12483 0.34251 -0.12535 0.33696 -0.12378 0.33187 C -0.12083 0.32239 -0.0993 0.30898 -0.09253 0.30412 C -0.0868 0.29996 -0.08194 0.29418 -0.07604 0.29025 C -0.06545 0.28331 -0.05538 0.27753 -0.04479 0.27036 C -0.02795 0.25902 -0.0092 0.24862 0.00156 0.22665 C -0.00174 0.20421 -0.0026 0.19473 -0.01944 0.18687 C -0.02135 0.18479 -0.02326 0.18271 -0.02535 0.18086 C -0.0283 0.17808 -0.03437 0.17299 -0.03437 0.17299 C -0.03871 0.16444 -0.03663 0.16097 -0.03125 0.1531 C -0.02396 0.14247 -0.0184 0.13553 -0.00885 0.12928 C -0.00347 0.12188 0.00156 0.1198 0.00903 0.11726 C 0.02205 0.10593 0.03767 0.10084 0.05087 0.08951 C 0.05417 0.07517 0.04653 0.0562 0.03594 0.05181 C 0.03108 0.04533 0.02622 0.04163 0.0224 0.03377 C 0.01927 0.01989 0.02778 0.01712 0.03438 0.00787 C 0.03386 0.00602 0.03403 0.00324 0.03281 0.00209 C 0.03125 0.00047 0.02882 0.0007 0.02691 9.2692E-6 C 0.0224 -0.00184 0.01788 -0.00393 0.01354 -0.00601 C 0.00486 -0.003 0.00938 -0.00485 -2.77778E-7 9.2692E-6 Z " pathEditMode="relative" ptsTypes="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PŘIŘAĎ SLOVA K OBRÁZKŮM</a:t>
            </a:r>
            <a:endParaRPr lang="cs-CZ" sz="4000" b="1" dirty="0"/>
          </a:p>
        </p:txBody>
      </p:sp>
      <p:pic>
        <p:nvPicPr>
          <p:cNvPr id="4" name="Obrázek 3" descr="banan.pg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0" y="1142984"/>
            <a:ext cx="1377733" cy="1785950"/>
          </a:xfrm>
          <a:prstGeom prst="rect">
            <a:avLst/>
          </a:prstGeom>
        </p:spPr>
      </p:pic>
      <p:pic>
        <p:nvPicPr>
          <p:cNvPr id="5" name="Obrázek 4" descr="vino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4282" y="4857760"/>
            <a:ext cx="1322605" cy="1714488"/>
          </a:xfrm>
          <a:prstGeom prst="rect">
            <a:avLst/>
          </a:prstGeom>
        </p:spPr>
      </p:pic>
      <p:pic>
        <p:nvPicPr>
          <p:cNvPr id="6" name="Obrázek 5" descr="meloun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4282" y="3000372"/>
            <a:ext cx="1428751" cy="1852085"/>
          </a:xfrm>
          <a:prstGeom prst="rect">
            <a:avLst/>
          </a:prstGeom>
        </p:spPr>
      </p:pic>
      <p:pic>
        <p:nvPicPr>
          <p:cNvPr id="7" name="Picture 3" descr="C:\Documents and Settings\Láďa\Local Settings\Temporary Internet Files\Content.IE5\8ZVS4QL8\MC90035595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072330" y="1285860"/>
            <a:ext cx="1336365" cy="1307141"/>
          </a:xfrm>
          <a:prstGeom prst="rect">
            <a:avLst/>
          </a:prstGeom>
          <a:noFill/>
        </p:spPr>
      </p:pic>
      <p:pic>
        <p:nvPicPr>
          <p:cNvPr id="8" name="Obrázek 7" descr="nos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29454" y="2786058"/>
            <a:ext cx="1181102" cy="1683699"/>
          </a:xfrm>
          <a:prstGeom prst="rect">
            <a:avLst/>
          </a:prstGeom>
        </p:spPr>
      </p:pic>
      <p:pic>
        <p:nvPicPr>
          <p:cNvPr id="9" name="Obrázek 8" descr="nuz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15140" y="4500570"/>
            <a:ext cx="1643065" cy="2129899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500430" y="1410355"/>
            <a:ext cx="3571900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NOS</a:t>
            </a:r>
          </a:p>
          <a:p>
            <a:endParaRPr lang="cs-CZ" sz="2800" b="1" dirty="0"/>
          </a:p>
          <a:p>
            <a:r>
              <a:rPr lang="cs-CZ" sz="2800" b="1" dirty="0" smtClean="0"/>
              <a:t>VÍNO</a:t>
            </a:r>
          </a:p>
          <a:p>
            <a:endParaRPr lang="cs-CZ" sz="2800" b="1" dirty="0"/>
          </a:p>
          <a:p>
            <a:r>
              <a:rPr lang="cs-CZ" sz="2800" b="1" dirty="0" smtClean="0"/>
              <a:t>BANÁN</a:t>
            </a:r>
          </a:p>
          <a:p>
            <a:endParaRPr lang="cs-CZ" sz="2800" b="1" dirty="0"/>
          </a:p>
          <a:p>
            <a:r>
              <a:rPr lang="cs-CZ" sz="2800" b="1" dirty="0" smtClean="0"/>
              <a:t>MELOUN</a:t>
            </a:r>
          </a:p>
          <a:p>
            <a:endParaRPr lang="cs-CZ" sz="2800" b="1" dirty="0"/>
          </a:p>
          <a:p>
            <a:r>
              <a:rPr lang="cs-CZ" sz="2800" b="1" dirty="0" smtClean="0"/>
              <a:t>NŮŽ</a:t>
            </a:r>
          </a:p>
          <a:p>
            <a:endParaRPr lang="cs-CZ" sz="2800" b="1" dirty="0"/>
          </a:p>
          <a:p>
            <a:r>
              <a:rPr lang="cs-CZ" sz="2800" b="1" dirty="0" smtClean="0"/>
              <a:t>NOC</a:t>
            </a:r>
          </a:p>
          <a:p>
            <a:endParaRPr lang="cs-CZ" sz="4000" b="1" dirty="0"/>
          </a:p>
        </p:txBody>
      </p:sp>
      <p:pic>
        <p:nvPicPr>
          <p:cNvPr id="5122" name="Picture 2" descr="C:\Documents and Settings\Láďa\Local Settings\Temporary Internet Files\Content.IE5\QJ9ROL0K\MC900440446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500562" y="4308914"/>
            <a:ext cx="2143140" cy="228080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1.11008E-6 C -0.00487 -0.00994 -0.0106 -0.01503 -0.01789 -0.02173 C -0.02049 -0.02405 -0.02709 -0.0259 -0.02709 -0.0259 C -0.04358 -0.02358 -0.06181 -0.02636 -0.07761 -0.01988 C -0.08282 -0.01295 -0.09028 -0.00508 -0.0941 0.00394 C -0.10139 0.02128 -0.10435 0.03493 -0.11945 0.04186 C -0.12396 0.04048 -0.12865 0.04025 -0.13282 0.0377 C -0.13438 0.03678 -0.13455 0.03354 -0.13577 0.03192 C -0.13907 0.02706 -0.14202 0.02151 -0.14619 0.01804 C -0.14983 0.01504 -0.15296 0.01064 -0.15678 0.0081 C -0.17848 -0.00647 -0.1566 0.0118 -0.17014 -1.11008E-6 C -0.18004 0.0007 -0.19011 0.00047 -0.20001 0.00209 C -0.2033 0.00278 -0.20573 0.00717 -0.20903 0.0081 C -0.21442 0.00972 -0.21997 0.01041 -0.22535 0.01203 C -0.23195 0.01642 -0.23577 0.01989 -0.24323 0.02198 C -0.24792 0.02105 -0.279 0.01897 -0.28959 0.01203 C -0.30521 0.00186 -0.29063 0.00902 -0.30157 0.00394 C -0.30504 -0.00277 -0.30591 -0.00809 -0.30747 -0.01595 C -0.30643 -0.04417 -0.30782 -0.05111 -0.30452 -0.07146 C -0.30296 -0.08094 -0.3033 -0.07747 -0.30157 -0.08556 C -0.30053 -0.09088 -0.29844 -0.10129 -0.29844 -0.10129 C -0.29948 -0.11979 -0.29983 -0.13852 -0.30157 -0.15703 C -0.30174 -0.15957 -0.30869 -0.17391 -0.30903 -0.17483 C -0.31563 -0.19079 -0.3224 -0.20513 -0.33577 -0.21068 C -0.34428 -0.21901 -0.35452 -0.22548 -0.36424 -0.23057 C -0.37188 -0.24444 -0.38334 -0.25208 -0.39098 -0.26642 C -0.39445 -0.27312 -0.39792 -0.27983 -0.40157 -0.2863 C -0.40348 -0.28977 -0.40747 -0.29625 -0.40747 -0.29625 C -0.40799 -0.29949 -0.40817 -0.30296 -0.40903 -0.30619 C -0.40973 -0.30851 -0.41129 -0.30989 -0.41198 -0.31221 C -0.41615 -0.32747 -0.41771 -0.34574 -0.41945 -0.36193 C -0.41893 -0.38436 -0.4191 -0.40703 -0.41789 -0.42946 C -0.41667 -0.45235 -0.40764 -0.47687 -0.40001 -0.49699 C -0.39584 -0.50786 -0.39393 -0.52127 -0.39098 -0.53283 C -0.39428 -0.65541 -0.38646 -0.61355 -0.40001 -0.66604 C -0.39879 -0.67992 -0.39931 -0.70675 -0.38803 -0.71762 C -0.38438 -0.72109 -0.38056 -0.72502 -0.37605 -0.72571 C -0.36667 -0.7271 -0.34775 -0.72964 -0.34775 -0.72964 C -0.32483 -0.72895 -0.30192 -0.72941 -0.27917 -0.72756 C -0.27379 -0.7271 -0.26181 -0.71253 -0.25226 -0.70975 C -0.23837 -0.70074 -0.22501 -0.70282 -0.20903 -0.70189 C -0.17067 -0.70374 -0.14323 -0.70282 -0.10903 -0.70975 C -0.08473 -0.72109 -0.05678 -0.72733 -0.03126 -0.73172 C -0.00747 -0.74074 -0.01754 -0.73797 -0.00157 -0.74167 C 0.00468 -0.74491 0.01024 -0.75069 0.01649 -0.75346 C 0.02899 -0.75901 0.04218 -0.76456 0.0552 -0.76734 C 0.07465 -0.76688 0.11874 -0.76688 0.14479 -0.76341 C 0.15798 -0.76156 0.16979 -0.75693 0.1835 -0.75555 C 0.18871 -0.75231 0.19305 -0.74791 0.19843 -0.7456 C 0.20451 -0.73751 0.20798 -0.73381 0.21649 -0.73172 C 0.23854 -0.70767 0.20867 -0.73913 0.23281 -0.71762 C 0.25746 -0.69565 0.23767 -0.70952 0.25225 -0.69981 C 0.25572 -0.69264 0.26006 -0.68802 0.26267 -0.67992 C 0.26475 -0.67345 0.26874 -0.66003 0.26874 -0.66003 C 0.26718 -0.65078 0.26614 -0.6413 0.26423 -0.63228 C 0.26145 -0.61864 0.24756 -0.59666 0.23732 -0.5925 C 0.2302 -0.58279 0.22395 -0.57284 0.21944 -0.56059 C 0.22135 -0.54185 0.22256 -0.54486 0.23142 -0.53075 C 0.2342 -0.52636 0.23558 -0.52058 0.23888 -0.51688 C 0.24513 -0.50971 0.25329 -0.50578 0.25972 -0.49907 C 0.26475 -0.49375 0.26909 -0.48728 0.27465 -0.48311 C 0.28107 -0.47826 0.28819 -0.47502 0.29409 -0.46924 C 0.32256 -0.44218 0.29947 -0.45814 0.31944 -0.44542 C 0.321 -0.44333 0.32222 -0.44102 0.32395 -0.4394 C 0.32517 -0.43825 0.32708 -0.43871 0.32829 -0.43732 C 0.33194 -0.43316 0.33385 -0.42691 0.33576 -0.42136 C 0.33159 -0.40726 0.32708 -0.39292 0.31649 -0.38575 C 0.30156 -0.35915 0.32065 -0.3913 0.30746 -0.37372 C 0.30086 -0.36493 0.2993 -0.35915 0.29097 -0.35383 C 0.28229 -0.34227 0.28541 -0.34782 0.28055 -0.33788 C 0.28263 -0.33395 0.28402 -0.32932 0.28663 -0.32608 C 0.28906 -0.32308 0.29253 -0.32238 0.29548 -0.32007 C 0.30364 -0.31382 0.31058 -0.30596 0.31944 -0.30226 C 0.32604 -0.29555 0.32933 -0.29116 0.33142 -0.28029 C 0.33038 -0.27358 0.3309 -0.26618 0.32829 -0.2604 C 0.32378 -0.25069 0.31058 -0.24444 0.30295 -0.24051 C 0.29114 -0.22479 0.29722 -0.22826 0.28663 -0.22456 C 0.27795 -0.21345 0.28958 -0.22733 0.27916 -0.21877 C 0.26909 -0.21068 0.2835 -0.21785 0.2717 -0.21276 C 0.27013 -0.20652 0.26822 -0.20513 0.27465 -0.20074 C 0.27881 -0.19796 0.28802 -0.19472 0.28802 -0.19472 C 0.29531 -0.18709 0.30121 -0.17761 0.30902 -0.1709 C 0.31215 -0.16443 0.31458 -0.15818 0.31649 -0.15101 C 0.31319 -0.14662 0.31093 -0.14107 0.30746 -0.13714 C 0.30486 -0.13436 0.30121 -0.1339 0.29843 -0.13112 C 0.28576 -0.11864 0.27239 -0.10476 0.25815 -0.09551 C 0.25867 -0.09273 0.25815 -0.08926 0.25972 -0.08741 C 0.26163 -0.08533 0.26492 -0.08695 0.26718 -0.08556 C 0.26857 -0.08487 0.26909 -0.08256 0.27013 -0.0814 C 0.28003 -0.07099 0.27708 -0.07284 0.28506 -0.06961 C 0.27847 -0.06082 0.27083 -0.0555 0.26267 -0.04972 C 0.25242 -0.04255 0.24392 -0.03052 0.23281 -0.0259 C 0.23124 -0.02451 0.22986 -0.02289 0.22829 -0.02173 C 0.22638 -0.02035 0.22308 -0.02058 0.22239 -0.0178 C 0.22013 -0.00855 0.23229 -0.0074 0.23576 -0.00601 C 0.2368 -0.00462 0.23888 -0.0037 0.23888 -0.00185 C 0.23888 -1.11008E-6 0.2368 0.00093 0.23576 0.00209 C 0.23003 0.0081 0.22274 0.01087 0.21649 0.01596 C 0.2059 0.02498 0.20572 0.02406 0.19097 0.03377 C 0.18767 0.03585 0.18385 0.03585 0.18055 0.0377 C 0.16874 0.04441 0.16128 0.05158 0.1493 0.05574 C 0.15538 0.04765 0.16215 0.04788 0.17013 0.04371 C 0.16145 0.04025 0.14166 0.04533 0.13576 0.0458 C 0.1269 0.04649 0.1177 0.04695 0.10902 0.04765 C 0.10052 0.04834 0.09201 0.04903 0.08333 0.04973 C 0.06857 0.04834 0.05364 0.04834 0.03888 0.0458 C 0.03819 0.04556 0.03315 0.03816 0.03281 0.0377 C 0.03177 0.03701 0.02256 0.03377 0.02239 0.03377 C 0.01788 0.02984 0.01388 0.02822 0.00902 0.02591 C 0.0052 0.01874 0.00034 0.01296 -0.00591 0.00995 C -0.01077 0.00371 -0.00921 0.00787 -0.00921 -0.00393 L -0.01198 -0.01595 L -0.0224 -0.00185 L -0.02396 -0.01387 L -0.01337 -0.02173 L -0.00591 -0.01595 L -6.66667E-6 -1.11008E-6 Z " pathEditMode="relative" ptsTypes="ffffffffffffffffffffffffffffffffffffffffffffffffffffffffffffffffffffffffffffffffffffffffffffffffffffffffffffffAAAAAAf">
                                      <p:cBhvr>
                                        <p:cTn id="8" dur="5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ODPOVĚZ</a:t>
            </a:r>
            <a:r>
              <a:rPr lang="cs-CZ" b="1" dirty="0" smtClean="0"/>
              <a:t>		</a:t>
            </a:r>
            <a:r>
              <a:rPr lang="cs-CZ" dirty="0" smtClean="0"/>
              <a:t>        </a:t>
            </a:r>
            <a:r>
              <a:rPr lang="cs-CZ" sz="3600" b="1" dirty="0" smtClean="0"/>
              <a:t>NEBO               A VYBARVI OBRÁZKY :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143240" y="0"/>
            <a:ext cx="1438214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ANO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786578" y="0"/>
            <a:ext cx="968535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NE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4282" y="1785926"/>
            <a:ext cx="7358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TO MELOUN ?                  ______</a:t>
            </a:r>
            <a:endParaRPr lang="cs-CZ" sz="3200" dirty="0"/>
          </a:p>
        </p:txBody>
      </p:sp>
      <p:pic>
        <p:nvPicPr>
          <p:cNvPr id="7" name="Obrázek 6" descr="melou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86116" y="4786322"/>
            <a:ext cx="1318532" cy="1709209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57158" y="3571876"/>
            <a:ext cx="73581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TO BANÁN ?                  ______</a:t>
            </a:r>
            <a:endParaRPr lang="cs-CZ" sz="3200" dirty="0"/>
          </a:p>
        </p:txBody>
      </p:sp>
      <p:pic>
        <p:nvPicPr>
          <p:cNvPr id="9" name="Obrázek 8" descr="banan.pg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9058" y="2928934"/>
            <a:ext cx="1236898" cy="1603386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85720" y="5357826"/>
            <a:ext cx="8215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JE TO VÍNO ?                  ______</a:t>
            </a:r>
            <a:endParaRPr lang="cs-CZ" sz="3200" dirty="0"/>
          </a:p>
        </p:txBody>
      </p:sp>
      <p:pic>
        <p:nvPicPr>
          <p:cNvPr id="11" name="Obrázek 10" descr="vino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7620" y="1071546"/>
            <a:ext cx="1322605" cy="1714488"/>
          </a:xfrm>
          <a:prstGeom prst="rect">
            <a:avLst/>
          </a:prstGeom>
        </p:spPr>
      </p:pic>
      <p:pic>
        <p:nvPicPr>
          <p:cNvPr id="6146" name="Picture 2" descr="C:\Documents and Settings\Láďa\Local Settings\Temporary Internet Files\Content.IE5\QJ9ROL0K\MC90044044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72264" y="4500570"/>
            <a:ext cx="1828800" cy="19462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-6.75301E-7 C -0.02222 0.01041 -0.03646 0.00185 -0.06562 -6.75301E-7 C -0.08003 0.00069 -0.09444 -6.75301E-7 -0.10885 0.00185 C -0.11302 0.00254 -0.11666 0.00648 -0.12083 0.00809 C -0.13021 0.0111 -0.13958 0.01226 -0.14913 0.01365 C -0.16007 0.01873 -0.17205 0.01781 -0.1835 0.01989 C -0.18541 0.02105 -0.18732 0.02266 -0.18941 0.02382 C -0.1934 0.02567 -0.20139 0.02798 -0.20139 0.02798 C -0.2243 0.04579 -0.19045 0.02058 -0.21927 0.0377 C -0.22153 0.03932 -0.22309 0.04255 -0.22534 0.04348 C -0.22969 0.04579 -0.23437 0.04579 -0.23871 0.04741 C -0.2717 0.06129 -0.22916 0.04672 -0.25816 0.05759 C -0.27482 0.06337 -0.29479 0.06244 -0.3118 0.06337 C -0.33194 0.06684 -0.34965 0.07169 -0.37014 0.07331 C -0.39844 0.06984 -0.44653 0.07146 -0.47604 0.05157 C -0.50069 0.03538 -0.52708 0.01781 -0.54913 -0.00393 C -0.56215 -0.01688 -0.57396 -0.03608 -0.58802 -0.04579 C -0.59548 -0.05874 -0.60538 -0.0636 -0.61041 -0.07956 C -0.61198 -0.08487 -0.61284 -0.09066 -0.61493 -0.09551 C -0.61632 -0.09875 -0.61805 -0.10176 -0.61927 -0.10523 C -0.62066 -0.10916 -0.62239 -0.11725 -0.62239 -0.11725 C -0.62222 -0.11887 -0.62153 -0.13945 -0.61927 -0.14524 C -0.6125 -0.16304 -0.61475 -0.15171 -0.6059 -0.16697 C -0.5908 -0.19265 -0.61198 -0.16212 -0.6 -0.179 C -0.59896 -0.18224 -0.5967 -0.18548 -0.59687 -0.18918 C -0.59757 -0.20051 -0.60781 -0.20814 -0.61337 -0.21462 C -0.62344 -0.22618 -0.63403 -0.23751 -0.64462 -0.24861 C -0.65225 -0.25624 -0.66024 -0.2611 -0.66701 -0.27035 C -0.66528 -0.28238 -0.66302 -0.29117 -0.65521 -0.2981 C -0.65208 -0.31776 -0.65659 -0.29972 -0.64774 -0.31406 C -0.63906 -0.32794 -0.65486 -0.31244 -0.64166 -0.32401 C -0.64062 -0.32678 -0.64028 -0.33002 -0.63871 -0.3321 C -0.63767 -0.33349 -0.63559 -0.33279 -0.6342 -0.33395 C -0.63246 -0.33557 -0.63159 -0.33834 -0.62986 -0.33996 C -0.62795 -0.34181 -0.62587 -0.34251 -0.62378 -0.34389 C -0.61979 -0.35499 -0.61493 -0.36401 -0.6118 -0.37604 C -0.61632 -0.39385 -0.61875 -0.40703 -0.63281 -0.41351 C -0.63732 -0.41813 -0.64097 -0.42461 -0.64618 -0.42738 C -0.65121 -0.43016 -0.66111 -0.43548 -0.66111 -0.43548 C -0.67048 -0.4519 -0.68541 -0.46438 -0.69253 -0.48312 C -0.69531 -0.49052 -0.69705 -0.49769 -0.7 -0.50486 C -0.69531 -0.53145 -0.68923 -0.53793 -0.67309 -0.55458 C -0.67048 -0.55712 -0.66944 -0.56175 -0.66701 -0.56452 C -0.65972 -0.57331 -0.64809 -0.58649 -0.64028 -0.59436 C -0.62778 -0.60754 -0.61423 -0.61725 -0.60295 -0.63228 C -0.61146 -0.63968 -0.61962 -0.64732 -0.6283 -0.65402 C -0.63594 -0.66027 -0.64219 -0.66836 -0.65069 -0.67206 C -0.65225 -0.67507 -0.65642 -0.6827 -0.65659 -0.68594 C -0.65816 -0.71045 -0.6467 -0.73913 -0.63125 -0.75162 C -0.62691 -0.76018 -0.61337 -0.77128 -0.61337 -0.77128 C -0.60781 -0.78238 -0.61371 -0.77382 -0.60139 -0.77937 C -0.59965 -0.78006 -0.59861 -0.78238 -0.59687 -0.7833 C -0.5908 -0.78677 -0.57673 -0.78677 -0.57309 -0.78723 C -0.55677 -0.79463 -0.56632 -0.79117 -0.52986 -0.78538 C -0.51354 -0.78284 -0.49826 -0.77151 -0.4835 -0.76341 C -0.47257 -0.7574 -0.46076 -0.74931 -0.44913 -0.74561 C -0.44323 -0.74376 -0.43715 -0.74352 -0.43125 -0.74167 C -0.42587 -0.73404 -0.41857 -0.73705 -0.4118 -0.73173 C -0.40347 -0.72549 -0.396 -0.72271 -0.38646 -0.7197 C -0.35538 -0.70999 -0.32604 -0.70398 -0.29392 -0.7019 C -0.27691 -0.69889 -0.26024 -0.69588 -0.24323 -0.6938 C -0.22604 -0.68848 -0.22222 -0.6908 -0.2 -0.6938 C -0.19201 -0.69635 -0.18229 -0.69796 -0.17448 -0.7019 C -0.16684 -0.70583 -0.15989 -0.71045 -0.15208 -0.71369 C -0.13559 -0.72849 -0.1592 -0.70814 -0.14323 -0.7197 C -0.13264 -0.72734 -0.12361 -0.74006 -0.1118 -0.74352 C -0.09861 -0.75555 -0.08125 -0.7611 -0.06562 -0.76549 C -0.0592 -0.7648 -0.0526 -0.7648 -0.04618 -0.76341 C -0.03698 -0.76156 -0.02934 -0.75347 -0.02083 -0.74954 C -0.00399 -0.74167 0.01528 -0.73381 0.03299 -0.73173 C 0.03403 -0.72965 0.03525 -0.7278 0.03594 -0.72572 C 0.03663 -0.7241 0.03663 -0.72178 0.03733 -0.7197 C 0.03906 -0.71577 0.04341 -0.70768 0.04341 -0.70768 C 0.04618 -0.69611 0.04271 -0.70745 0.04931 -0.69588 C 0.054 -0.68756 0.05712 -0.67692 0.06129 -0.66813 C 0.06476 -0.64801 0.06337 -0.66073 0.05834 -0.62257 C 0.05521 -0.59783 0.04809 -0.57192 0.03594 -0.55273 C 0.02604 -0.53746 0.01302 -0.52544 0.00608 -0.50694 C 0.00747 -0.49491 0.00677 -0.49283 0.01493 -0.48913 C 0.02031 -0.48242 0.0342 -0.47872 0.04184 -0.47525 C 0.05018 -0.47155 0.05747 -0.46508 0.0658 -0.46115 C 0.05938 -0.45513 0.05434 -0.4475 0.04792 -0.44149 C 0.0474 -0.43941 0.04618 -0.43756 0.04636 -0.43548 C 0.04775 -0.42345 0.06285 -0.41628 0.07014 -0.41351 C 0.07309 -0.41096 0.07622 -0.40819 0.07917 -0.40587 C 0.08056 -0.40449 0.0783 -0.40171 0.07761 -0.39986 C 0.075 -0.39246 0.07379 -0.39292 0.06875 -0.38783 C 0.06424 -0.37049 0.0717 -0.395 0.06129 -0.37604 C 0.0592 -0.37211 0.05938 -0.36656 0.05834 -0.3617 C 0.0625 -0.35384 0.06146 -0.34413 0.0658 -0.33603 C 0.06771 -0.33256 0.07101 -0.33094 0.07327 -0.32794 C 0.06979 -0.32146 0.06841 -0.31845 0.06268 -0.31614 C 0.05608 -0.30273 0.05816 -0.28608 0.07014 -0.2803 C 0.07153 -0.27845 0.07622 -0.27359 0.07622 -0.27035 C 0.07622 -0.26549 0.06545 -0.25023 0.06268 -0.24653 C 0.05868 -0.22942 0.06927 -0.216 0.08073 -0.21092 C 0.08733 -0.20143 0.09011 -0.19727 0.07917 -0.19288 C 0.07622 -0.1901 0.07275 -0.18848 0.07014 -0.18478 C 0.06771 -0.18154 0.06268 -0.17484 0.06268 -0.17484 C 0.05868 -0.16119 0.05591 -0.1531 0.05382 -0.13945 C 0.05486 -0.13506 0.05834 -0.13159 0.05834 -0.12743 C 0.05834 -0.10731 0.05556 -0.1006 0.04479 -0.09135 C 0.0415 -0.08511 0.03854 -0.08048 0.03594 -0.07377 C 0.03716 -0.05805 0.04115 -0.04325 0.03594 -0.02798 C 0.03525 -0.0259 0.03299 -0.0266 0.03143 -0.0259 C 0.02639 -0.02405 0.02153 -0.0222 0.0165 -0.02012 C 0.01545 -0.01596 0.0125 -0.01226 0.01198 -0.00786 C 0.01181 -0.00578 0.01493 -0.00301 0.01354 -0.00185 C 0.00955 0.00093 0.00452 -0.00069 -2.22222E-6 -6.75301E-7 Z " pathEditMode="relative" ptsTypes="fffffffffffffffffffffffffffffffffffffffffffffffffffffffffffffffffffffffffffffffffffffffffffffffffffffffffffff">
                                      <p:cBhvr>
                                        <p:cTn id="8" dur="5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2786058"/>
            <a:ext cx="8072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" name="Obrázek 4" descr="jan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85992"/>
            <a:ext cx="1357290" cy="135729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385762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JANA          JÍ          BANÁN          A          VÍNO.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143644"/>
            <a:ext cx="9001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ROMAN      NESE          PENÁL         A         NOTY.</a:t>
            </a:r>
            <a:endParaRPr lang="cs-CZ" sz="2800" dirty="0"/>
          </a:p>
        </p:txBody>
      </p:sp>
      <p:pic>
        <p:nvPicPr>
          <p:cNvPr id="8" name="Picture 2" descr="C:\Documents and Settings\Láďa\Local Settings\Temporary Internet Files\Content.IE5\8ZVS4QL8\MC9002340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3" y="4714884"/>
            <a:ext cx="1742833" cy="1539407"/>
          </a:xfrm>
          <a:prstGeom prst="rect">
            <a:avLst/>
          </a:prstGeom>
          <a:noFill/>
        </p:spPr>
      </p:pic>
      <p:pic>
        <p:nvPicPr>
          <p:cNvPr id="9" name="Obrázek 8" descr="nes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5918" y="4449510"/>
            <a:ext cx="1500198" cy="1768206"/>
          </a:xfrm>
          <a:prstGeom prst="rect">
            <a:avLst/>
          </a:prstGeom>
        </p:spPr>
      </p:pic>
      <p:pic>
        <p:nvPicPr>
          <p:cNvPr id="10" name="Picture 2" descr="C:\Documents and Settings\Láďa\Local Settings\Temporary Internet Files\Content.IE5\SQW80ZOZ\MC90044179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4714884"/>
            <a:ext cx="1728790" cy="1728790"/>
          </a:xfrm>
          <a:prstGeom prst="rect">
            <a:avLst/>
          </a:prstGeom>
          <a:noFill/>
        </p:spPr>
      </p:pic>
      <p:pic>
        <p:nvPicPr>
          <p:cNvPr id="11" name="Obrázek 10" descr="vino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0826" y="2071678"/>
            <a:ext cx="1322624" cy="1714512"/>
          </a:xfrm>
          <a:prstGeom prst="rect">
            <a:avLst/>
          </a:prstGeom>
        </p:spPr>
      </p:pic>
      <p:pic>
        <p:nvPicPr>
          <p:cNvPr id="12" name="Obrázek 11" descr="banan.pg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678" y="2071678"/>
            <a:ext cx="1285884" cy="1666887"/>
          </a:xfrm>
          <a:prstGeom prst="rect">
            <a:avLst/>
          </a:prstGeom>
        </p:spPr>
      </p:pic>
      <p:pic>
        <p:nvPicPr>
          <p:cNvPr id="7170" name="Picture 2" descr="C:\Documents and Settings\Láďa\Local Settings\Temporary Internet Files\Content.IE5\N55XFQPS\MC90044051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4643446"/>
            <a:ext cx="1108469" cy="1400172"/>
          </a:xfrm>
          <a:prstGeom prst="rect">
            <a:avLst/>
          </a:prstGeom>
          <a:noFill/>
        </p:spPr>
      </p:pic>
      <p:pic>
        <p:nvPicPr>
          <p:cNvPr id="14" name="Obrázek 13" descr="ji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71604" y="2000240"/>
            <a:ext cx="1402217" cy="1817689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0" y="164305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       JE       NŮŽ        A       TO     JE     MELOUN.</a:t>
            </a:r>
            <a:endParaRPr lang="cs-CZ" sz="2800" dirty="0"/>
          </a:p>
        </p:txBody>
      </p:sp>
      <p:pic>
        <p:nvPicPr>
          <p:cNvPr id="16" name="Obrázek 15" descr="nuz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00232" y="0"/>
            <a:ext cx="1285884" cy="1666887"/>
          </a:xfrm>
          <a:prstGeom prst="rect">
            <a:avLst/>
          </a:prstGeom>
        </p:spPr>
      </p:pic>
      <p:pic>
        <p:nvPicPr>
          <p:cNvPr id="17" name="Obrázek 16" descr="meloun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00826" y="0"/>
            <a:ext cx="1263442" cy="1637795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786446" y="5286388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14942" y="300037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00430" y="785794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0" y="714356"/>
            <a:ext cx="9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4321450" y="3244334"/>
            <a:ext cx="501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</a:t>
            </a:r>
            <a:endParaRPr lang="cs-CZ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4429124" y="857232"/>
            <a:ext cx="9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000100" y="714356"/>
            <a:ext cx="8755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5429256" y="857232"/>
            <a:ext cx="8755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8001024" y="92867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8572496" y="542926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29586" y="3000372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7171" name="Picture 3" descr="C:\Documents and Settings\Láďa\Local Settings\Temporary Internet Files\Content.IE5\8ZVS4QL8\MC90044044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572396" y="4108653"/>
            <a:ext cx="1257296" cy="13380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5097E-6 C -0.00764 -0.00301 -0.02708 0.00601 -0.03577 0.00809 C -0.05087 0.01804 -0.06563 0.02775 -0.08056 0.03793 C -0.08368 0.04926 -0.07986 0.03862 -0.08802 0.04972 C -0.09167 0.05458 -0.09323 0.0636 -0.09549 0.06961 C -0.09445 0.08649 -0.09358 0.10846 -0.07917 0.1154 C -0.07465 0.12419 -0.0684 0.12535 -0.06111 0.12928 C -0.05243 0.13414 -0.04462 0.14061 -0.03577 0.14524 C -0.0342 0.14732 -0.03143 0.14847 -0.03125 0.15125 C -0.0309 0.15472 -0.03281 0.15819 -0.03438 0.16119 C -0.04097 0.17345 -0.04653 0.17785 -0.05677 0.18085 C -0.06806 0.19172 -0.0849 0.19403 -0.09844 0.19681 C -0.14879 0.19311 -0.19931 0.18987 -0.24931 0.18293 C -0.26545 0.17715 -0.28108 0.16859 -0.29705 0.16304 C -0.29879 0.1605 -0.29983 0.15749 -0.30156 0.15518 C -0.30278 0.15356 -0.30504 0.1531 -0.30608 0.15125 C -0.30955 0.14431 -0.30729 0.13922 -0.31198 0.13321 C -0.31233 0.13205 -0.31684 0.12188 -0.31632 0.11933 C -0.31545 0.11193 -0.31007 0.10777 -0.30747 0.10153 C -0.30278 0.08927 -0.3 0.07609 -0.29549 0.0636 C -0.29653 0.05435 -0.29531 0.04417 -0.29844 0.03585 C -0.30347 0.02243 -0.31493 0.02243 -0.32379 0.02197 C -0.35469 0.02012 -0.38542 0.01943 -0.41632 0.01804 C -0.43056 0.0148 -0.44393 0.01341 -0.45816 0.01596 C -0.46788 0.02382 -0.47413 0.03099 -0.48056 0.04371 C -0.47761 0.06452 -0.47118 0.08626 -0.46424 0.10546 C -0.46372 0.1087 -0.46337 0.11217 -0.46268 0.1154 C -0.46233 0.11748 -0.46094 0.11933 -0.46111 0.12142 C -0.4625 0.13344 -0.4724 0.13367 -0.47917 0.13529 C -0.48715 0.14177 -0.49393 0.14593 -0.50295 0.14917 C -0.50886 0.15426 -0.51476 0.15495 -0.52083 0.15911 C -0.54722 0.15772 -0.57361 0.15703 -0.6 0.15518 C -0.60538 0.15472 -0.61111 0.15102 -0.61632 0.14917 C -0.63056 0.14431 -0.64549 0.13876 -0.65972 0.13529 C -0.66163 0.1339 -0.66354 0.13252 -0.66563 0.13136 C -0.67014 0.12905 -0.67917 0.12535 -0.67917 0.12535 C -0.68507 0.12003 -0.69011 0.11563 -0.69705 0.11332 C -0.70278 0.10846 -0.70851 0.10638 -0.71493 0.10338 C -0.71667 0.09898 -0.71736 0.09366 -0.71945 0.0895 C -0.72066 0.08719 -0.72257 0.0858 -0.72379 0.08349 C -0.725 0.08118 -0.72587 0.07817 -0.72691 0.07562 C -0.72917 0.06221 -0.72986 0.06129 -0.7283 0.04579 C -0.72656 0.00162 -0.73299 0.0222 -0.72083 0.00393 C -0.71406 -0.00624 -0.71945 -0.00254 -0.71198 -0.00601 C -0.70747 -0.01179 -0.70122 -0.01272 -0.69549 -0.01596 C -0.68403 -0.01457 -0.67257 -0.01388 -0.66111 -0.01179 C -0.64271 -0.00856 -0.62396 0.00185 -0.6059 0.00809 C -0.60052 0.00671 -0.59479 0.00671 -0.58958 0.00393 C -0.58438 0.00116 -0.58386 -0.01434 -0.58212 -0.01989 C -0.58038 -0.02544 -0.57813 -0.03053 -0.57604 -0.03585 C -0.57327 -0.04325 -0.57361 -0.05042 -0.57014 -0.05759 C -0.57205 -0.07215 -0.57344 -0.08696 -0.57604 -0.10129 C -0.57899 -0.11795 -0.58577 -0.13298 -0.59254 -0.14709 C -0.60955 -0.18224 -0.63108 -0.21947 -0.66268 -0.23057 C -0.66163 -0.18478 -0.66545 -0.17946 -0.65816 -0.15102 C -0.66597 -0.13529 -0.68073 -0.14616 -0.69254 -0.15102 C -0.6941 -0.1524 -0.69531 -0.15402 -0.69705 -0.15495 C -0.69948 -0.1561 -0.70226 -0.15541 -0.70452 -0.15703 C -0.70695 -0.15865 -0.71042 -0.16605 -0.71198 -0.16906 C -0.71372 -0.18178 -0.71649 -0.21947 -0.72379 -0.2345 C -0.72552 -0.24537 -0.72622 -0.25139 -0.73125 -0.26041 C -0.73559 -0.28746 -0.73663 -0.31452 -0.73872 -0.34204 C -0.73715 -0.35754 -0.73768 -0.37118 -0.73125 -0.38367 C -0.72952 -0.39339 -0.725 -0.40009 -0.7224 -0.40957 C -0.71927 -0.42067 -0.71597 -0.43085 -0.71198 -0.44126 C -0.70868 -0.44981 -0.7125 -0.44565 -0.70747 -0.45536 C -0.70521 -0.45953 -0.70261 -0.46323 -0.7 -0.46716 C -0.69861 -0.46924 -0.6967 -0.47086 -0.69549 -0.47317 C -0.68872 -0.48497 -0.68264 -0.49653 -0.67309 -0.50486 C -0.66302 -0.52313 -0.67465 -0.50578 -0.66268 -0.5148 C -0.66077 -0.51619 -0.6599 -0.51919 -0.65816 -0.52081 C -0.6559 -0.52313 -0.6533 -0.52498 -0.6507 -0.52683 C -0.64358 -0.53215 -0.63594 -0.53538 -0.6283 -0.53885 C -0.61181 -0.55504 -0.59271 -0.55874 -0.57309 -0.56452 C -0.54948 -0.57169 -0.52708 -0.57701 -0.50295 -0.58048 C -0.48698 -0.57979 -0.47118 -0.57979 -0.45521 -0.57863 C -0.44254 -0.57771 -0.45018 -0.55735 -0.45521 -0.5488 C -0.46962 -0.52382 -0.49393 -0.52151 -0.51198 -0.50486 C -0.52309 -0.48312 -0.50799 -0.46647 -0.49254 -0.46115 C -0.46406 -0.43894 -0.42465 -0.43571 -0.39254 -0.43339 C -0.37465 -0.43548 -0.35643 -0.43571 -0.33889 -0.43941 C -0.33316 -0.44056 -0.33629 -0.45398 -0.33438 -0.46115 C -0.33316 -0.46577 -0.3283 -0.47317 -0.3283 -0.47317 C -0.32604 -0.48265 -0.32274 -0.49214 -0.31945 -0.50092 C -0.32153 -0.52729 -0.31597 -0.54047 -0.32986 -0.55273 C -0.33195 -0.56152 -0.33038 -0.56568 -0.32379 -0.56869 C -0.31649 -0.5784 -0.32257 -0.57239 -0.31059 -0.57655 C -0.29184 -0.58279 -0.27274 -0.58418 -0.25382 -0.58857 C -0.2191 -0.58765 -0.17778 -0.58002 -0.14184 -0.59251 C -0.13264 -0.59089 -0.12396 -0.58857 -0.11493 -0.58649 C -0.10156 -0.57794 -0.11302 -0.58395 -0.08663 -0.58048 C -0.07552 -0.57909 -0.06285 -0.57539 -0.05226 -0.57054 C -0.04497 -0.56129 -0.03889 -0.55481 -0.02986 -0.5488 C -0.02413 -0.54117 -0.01389 -0.53215 -0.0059 -0.52891 C -0.00365 -0.52405 -0.00035 -0.51989 0.00157 -0.5148 C 0.01111 -0.4882 -0.00538 -0.52359 0.0059 -0.50092 C 0.00452 -0.49098 0.00312 -0.48104 0.00157 -0.47109 C 0.00121 -0.46901 0.00035 -0.46716 -3.33333E-6 -0.46531 C -0.00051 -0.46253 -0.00018 -0.4593 -0.00155 -0.45722 C -0.00313 -0.4549 -0.00556 -0.45467 -0.00764 -0.45328 C -0.01181 -0.44565 -0.01702 -0.44056 -0.02379 -0.43733 C -0.03177 -0.42715 -0.02153 -0.43918 -0.03125 -0.43131 C -0.03889 -0.42507 -0.04306 -0.41351 -0.04931 -0.40564 C -0.05035 -0.40148 -0.05365 -0.39801 -0.05365 -0.39362 C -0.05365 -0.38437 -0.05226 -0.37488 -0.0507 -0.36586 C -0.04688 -0.34413 -0.02031 -0.33696 -0.00764 -0.33395 C 0.01962 -0.33811 0.01597 -0.33233 0.02986 -0.35199 C 0.0309 -0.39084 0.03074 -0.40009 0.0356 -0.42946 C 0.0401 -0.41744 0.04272 -0.40379 0.0493 -0.39362 C 0.0625 -0.37327 0.07482 -0.35245 0.08785 -0.3321 C 0.0901 -0.32863 0.09063 -0.32377 0.09236 -0.32007 C 0.0941 -0.31707 0.09635 -0.31475 0.09845 -0.31221 C 0.1014 -0.30111 0.10312 -0.29487 0.10434 -0.28238 C 0.10348 -0.2685 0.10295 -0.25439 0.10157 -0.24052 C 0.09982 -0.22225 0.08768 -0.21623 0.08369 -0.20074 C 0.08107 -0.19149 0.07848 -0.18363 0.07309 -0.17692 C 0.06962 -0.15194 0.07362 -0.11795 0.06267 -0.09528 C 0.0606 -0.08256 0.05869 -0.08464 0.05521 -0.07354 C 0.05 -0.05712 0.04774 -0.03885 0.0401 -0.02382 C 0.03837 -0.01642 0.03715 -0.00948 0.0356 -0.00185 C 0.0349 0.00231 0.03385 0.00809 0.02986 0.00809 L 0.0224 -0.00994 L 0.02691 2.95097E-6 " pathEditMode="relative" ptsTypes="ffffffffffffffffffffffffffffffffffffffffffffffffffffffffffffffffffffffffffffffffffffffffffffffffffffffffffffffffffffffffAAA">
                                      <p:cBhvr>
                                        <p:cTn id="8" dur="50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14348" y="2786058"/>
            <a:ext cx="80724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5" name="Obrázek 4" descr="jana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285992"/>
            <a:ext cx="1357290" cy="135729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3857628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JA_A          JÍ          BA_Á_          A          VÍ_O.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0" y="6143644"/>
            <a:ext cx="9001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ROMA_      _ESE          PE_ÁL         A         _OTY.</a:t>
            </a:r>
            <a:endParaRPr lang="cs-CZ" sz="2800" dirty="0"/>
          </a:p>
        </p:txBody>
      </p:sp>
      <p:pic>
        <p:nvPicPr>
          <p:cNvPr id="8" name="Picture 2" descr="C:\Documents and Settings\Láďa\Local Settings\Temporary Internet Files\Content.IE5\8ZVS4QL8\MC90023408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14743" y="4714884"/>
            <a:ext cx="1742833" cy="1539407"/>
          </a:xfrm>
          <a:prstGeom prst="rect">
            <a:avLst/>
          </a:prstGeom>
          <a:noFill/>
        </p:spPr>
      </p:pic>
      <p:pic>
        <p:nvPicPr>
          <p:cNvPr id="9" name="Obrázek 8" descr="nese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85918" y="4449510"/>
            <a:ext cx="1500198" cy="1768206"/>
          </a:xfrm>
          <a:prstGeom prst="rect">
            <a:avLst/>
          </a:prstGeom>
        </p:spPr>
      </p:pic>
      <p:pic>
        <p:nvPicPr>
          <p:cNvPr id="10" name="Picture 2" descr="C:\Documents and Settings\Láďa\Local Settings\Temporary Internet Files\Content.IE5\SQW80ZOZ\MC900441798[1]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86578" y="4714884"/>
            <a:ext cx="1728790" cy="1728790"/>
          </a:xfrm>
          <a:prstGeom prst="rect">
            <a:avLst/>
          </a:prstGeom>
          <a:noFill/>
        </p:spPr>
      </p:pic>
      <p:pic>
        <p:nvPicPr>
          <p:cNvPr id="11" name="Obrázek 10" descr="vino.jp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00826" y="2071678"/>
            <a:ext cx="1322624" cy="1714512"/>
          </a:xfrm>
          <a:prstGeom prst="rect">
            <a:avLst/>
          </a:prstGeom>
        </p:spPr>
      </p:pic>
      <p:pic>
        <p:nvPicPr>
          <p:cNvPr id="12" name="Obrázek 11" descr="banan.pg.jpg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678" y="2071678"/>
            <a:ext cx="1285884" cy="1666887"/>
          </a:xfrm>
          <a:prstGeom prst="rect">
            <a:avLst/>
          </a:prstGeom>
        </p:spPr>
      </p:pic>
      <p:pic>
        <p:nvPicPr>
          <p:cNvPr id="13" name="Picture 2" descr="C:\Documents and Settings\Láďa\Local Settings\Temporary Internet Files\Content.IE5\N55XFQPS\MC90044051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14282" y="4643446"/>
            <a:ext cx="1108469" cy="1400172"/>
          </a:xfrm>
          <a:prstGeom prst="rect">
            <a:avLst/>
          </a:prstGeom>
          <a:noFill/>
        </p:spPr>
      </p:pic>
      <p:pic>
        <p:nvPicPr>
          <p:cNvPr id="14" name="Obrázek 13" descr="ji.jpg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571604" y="2000240"/>
            <a:ext cx="1402217" cy="1817689"/>
          </a:xfrm>
          <a:prstGeom prst="rect">
            <a:avLst/>
          </a:prstGeom>
        </p:spPr>
      </p:pic>
      <p:sp>
        <p:nvSpPr>
          <p:cNvPr id="15" name="TextovéPole 14"/>
          <p:cNvSpPr txBox="1"/>
          <p:nvPr/>
        </p:nvSpPr>
        <p:spPr>
          <a:xfrm>
            <a:off x="0" y="1643050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TO       JE       _ŮŽ        A       TO     JE     MELOU_.</a:t>
            </a:r>
            <a:endParaRPr lang="cs-CZ" sz="2800" dirty="0"/>
          </a:p>
        </p:txBody>
      </p:sp>
      <p:pic>
        <p:nvPicPr>
          <p:cNvPr id="16" name="Obrázek 15" descr="nuz.jpg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000232" y="0"/>
            <a:ext cx="1285884" cy="1666887"/>
          </a:xfrm>
          <a:prstGeom prst="rect">
            <a:avLst/>
          </a:prstGeom>
        </p:spPr>
      </p:pic>
      <p:pic>
        <p:nvPicPr>
          <p:cNvPr id="17" name="Obrázek 16" descr="meloun.jpg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500826" y="0"/>
            <a:ext cx="1263442" cy="1637795"/>
          </a:xfrm>
          <a:prstGeom prst="rect">
            <a:avLst/>
          </a:prstGeom>
        </p:spPr>
      </p:pic>
      <p:sp>
        <p:nvSpPr>
          <p:cNvPr id="18" name="Obdélník 17"/>
          <p:cNvSpPr/>
          <p:nvPr/>
        </p:nvSpPr>
        <p:spPr>
          <a:xfrm>
            <a:off x="5786446" y="5286388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214942" y="3000372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500430" y="785794"/>
            <a:ext cx="6848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A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0" y="714356"/>
            <a:ext cx="9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4321450" y="3244334"/>
            <a:ext cx="501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</a:t>
            </a:r>
            <a:endParaRPr lang="cs-CZ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4429124" y="857232"/>
            <a:ext cx="958339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TO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000100" y="714356"/>
            <a:ext cx="8755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429256" y="857232"/>
            <a:ext cx="875561" cy="76944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JE</a:t>
            </a:r>
            <a:endParaRPr lang="cs-CZ" sz="4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8001024" y="928670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8572496" y="5429264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7929586" y="3000372"/>
            <a:ext cx="571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.</a:t>
            </a:r>
            <a:endParaRPr lang="cs-CZ" sz="3600" b="1" dirty="0"/>
          </a:p>
        </p:txBody>
      </p:sp>
      <p:pic>
        <p:nvPicPr>
          <p:cNvPr id="29" name="Picture 3" descr="C:\Documents and Settings\Láďa\Local Settings\Temporary Internet Files\Content.IE5\8ZVS4QL8\MC900440446[1].wmf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7572396" y="4108653"/>
            <a:ext cx="1257296" cy="13380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0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2.95097E-6 C -0.00764 -0.00301 -0.02708 0.00601 -0.03577 0.00809 C -0.05087 0.01804 -0.06563 0.02775 -0.08056 0.03793 C -0.08368 0.04926 -0.07986 0.03862 -0.08802 0.04972 C -0.09167 0.05458 -0.09323 0.0636 -0.09549 0.06961 C -0.09445 0.08649 -0.09358 0.10846 -0.07917 0.1154 C -0.07465 0.12419 -0.0684 0.12535 -0.06111 0.12928 C -0.05243 0.13414 -0.04462 0.14061 -0.03577 0.14524 C -0.0342 0.14732 -0.03143 0.14847 -0.03125 0.15125 C -0.0309 0.15472 -0.03281 0.15819 -0.03438 0.16119 C -0.04097 0.17345 -0.04653 0.17785 -0.05677 0.18085 C -0.06806 0.19172 -0.0849 0.19403 -0.09844 0.19681 C -0.14879 0.19311 -0.19931 0.18987 -0.24931 0.18293 C -0.26545 0.17715 -0.28108 0.16859 -0.29705 0.16304 C -0.29879 0.1605 -0.29983 0.15749 -0.30156 0.15518 C -0.30278 0.15356 -0.30504 0.1531 -0.30608 0.15125 C -0.30955 0.14431 -0.30729 0.13922 -0.31198 0.13321 C -0.31233 0.13205 -0.31684 0.12188 -0.31632 0.11933 C -0.31545 0.11193 -0.31007 0.10777 -0.30747 0.10153 C -0.30278 0.08927 -0.3 0.07609 -0.29549 0.0636 C -0.29653 0.05435 -0.29531 0.04417 -0.29844 0.03585 C -0.30347 0.02243 -0.31493 0.02243 -0.32379 0.02197 C -0.35469 0.02012 -0.38542 0.01943 -0.41632 0.01804 C -0.43056 0.0148 -0.44393 0.01341 -0.45816 0.01596 C -0.46788 0.02382 -0.47413 0.03099 -0.48056 0.04371 C -0.47761 0.06452 -0.47118 0.08626 -0.46424 0.10546 C -0.46372 0.1087 -0.46337 0.11217 -0.46268 0.1154 C -0.46233 0.11748 -0.46094 0.11933 -0.46111 0.12142 C -0.4625 0.13344 -0.4724 0.13367 -0.47917 0.13529 C -0.48715 0.14177 -0.49393 0.14593 -0.50295 0.14917 C -0.50886 0.15426 -0.51476 0.15495 -0.52083 0.15911 C -0.54722 0.15772 -0.57361 0.15703 -0.6 0.15518 C -0.60538 0.15472 -0.61111 0.15102 -0.61632 0.14917 C -0.63056 0.14431 -0.64549 0.13876 -0.65972 0.13529 C -0.66163 0.1339 -0.66354 0.13252 -0.66563 0.13136 C -0.67014 0.12905 -0.67917 0.12535 -0.67917 0.12535 C -0.68507 0.12003 -0.69011 0.11563 -0.69705 0.11332 C -0.70278 0.10846 -0.70851 0.10638 -0.71493 0.10338 C -0.71667 0.09898 -0.71736 0.09366 -0.71945 0.0895 C -0.72066 0.08719 -0.72257 0.0858 -0.72379 0.08349 C -0.725 0.08118 -0.72587 0.07817 -0.72691 0.07562 C -0.72917 0.06221 -0.72986 0.06129 -0.7283 0.04579 C -0.72656 0.00162 -0.73299 0.0222 -0.72083 0.00393 C -0.71406 -0.00624 -0.71945 -0.00254 -0.71198 -0.00601 C -0.70747 -0.01179 -0.70122 -0.01272 -0.69549 -0.01596 C -0.68403 -0.01457 -0.67257 -0.01388 -0.66111 -0.01179 C -0.64271 -0.00856 -0.62396 0.00185 -0.6059 0.00809 C -0.60052 0.00671 -0.59479 0.00671 -0.58958 0.00393 C -0.58438 0.00116 -0.58386 -0.01434 -0.58212 -0.01989 C -0.58038 -0.02544 -0.57813 -0.03053 -0.57604 -0.03585 C -0.57327 -0.04325 -0.57361 -0.05042 -0.57014 -0.05759 C -0.57205 -0.07215 -0.57344 -0.08696 -0.57604 -0.10129 C -0.57899 -0.11795 -0.58577 -0.13298 -0.59254 -0.14709 C -0.60955 -0.18224 -0.63108 -0.21947 -0.66268 -0.23057 C -0.66163 -0.18478 -0.66545 -0.17946 -0.65816 -0.15102 C -0.66597 -0.13529 -0.68073 -0.14616 -0.69254 -0.15102 C -0.6941 -0.1524 -0.69531 -0.15402 -0.69705 -0.15495 C -0.69948 -0.1561 -0.70226 -0.15541 -0.70452 -0.15703 C -0.70695 -0.15865 -0.71042 -0.16605 -0.71198 -0.16906 C -0.71372 -0.18178 -0.71649 -0.21947 -0.72379 -0.2345 C -0.72552 -0.24537 -0.72622 -0.25139 -0.73125 -0.26041 C -0.73559 -0.28746 -0.73663 -0.31452 -0.73872 -0.34204 C -0.73715 -0.35754 -0.73768 -0.37118 -0.73125 -0.38367 C -0.72952 -0.39339 -0.725 -0.40009 -0.7224 -0.40957 C -0.71927 -0.42067 -0.71597 -0.43085 -0.71198 -0.44126 C -0.70868 -0.44981 -0.7125 -0.44565 -0.70747 -0.45536 C -0.70521 -0.45953 -0.70261 -0.46323 -0.7 -0.46716 C -0.69861 -0.46924 -0.6967 -0.47086 -0.69549 -0.47317 C -0.68872 -0.48497 -0.68264 -0.49653 -0.67309 -0.50486 C -0.66302 -0.52313 -0.67465 -0.50578 -0.66268 -0.5148 C -0.66077 -0.51619 -0.6599 -0.51919 -0.65816 -0.52081 C -0.6559 -0.52313 -0.6533 -0.52498 -0.6507 -0.52683 C -0.64358 -0.53215 -0.63594 -0.53538 -0.6283 -0.53885 C -0.61181 -0.55504 -0.59271 -0.55874 -0.57309 -0.56452 C -0.54948 -0.57169 -0.52708 -0.57701 -0.50295 -0.58048 C -0.48698 -0.57979 -0.47118 -0.57979 -0.45521 -0.57863 C -0.44254 -0.57771 -0.45018 -0.55735 -0.45521 -0.5488 C -0.46962 -0.52382 -0.49393 -0.52151 -0.51198 -0.50486 C -0.52309 -0.48312 -0.50799 -0.46647 -0.49254 -0.46115 C -0.46406 -0.43894 -0.42465 -0.43571 -0.39254 -0.43339 C -0.37465 -0.43548 -0.35643 -0.43571 -0.33889 -0.43941 C -0.33316 -0.44056 -0.33629 -0.45398 -0.33438 -0.46115 C -0.33316 -0.46577 -0.3283 -0.47317 -0.3283 -0.47317 C -0.32604 -0.48265 -0.32274 -0.49214 -0.31945 -0.50092 C -0.32153 -0.52729 -0.31597 -0.54047 -0.32986 -0.55273 C -0.33195 -0.56152 -0.33038 -0.56568 -0.32379 -0.56869 C -0.31649 -0.5784 -0.32257 -0.57239 -0.31059 -0.57655 C -0.29184 -0.58279 -0.27274 -0.58418 -0.25382 -0.58857 C -0.2191 -0.58765 -0.17778 -0.58002 -0.14184 -0.59251 C -0.13264 -0.59089 -0.12396 -0.58857 -0.11493 -0.58649 C -0.10156 -0.57794 -0.11302 -0.58395 -0.08663 -0.58048 C -0.07552 -0.57909 -0.06285 -0.57539 -0.05226 -0.57054 C -0.04497 -0.56129 -0.03889 -0.55481 -0.02986 -0.5488 C -0.02413 -0.54117 -0.01389 -0.53215 -0.0059 -0.52891 C -0.00365 -0.52405 -0.00035 -0.51989 0.00157 -0.5148 C 0.01111 -0.4882 -0.00538 -0.52359 0.0059 -0.50092 C 0.00452 -0.49098 0.00312 -0.48104 0.00157 -0.47109 C 0.00121 -0.46901 0.00035 -0.46716 -3.33333E-6 -0.46531 C -0.00051 -0.46253 -0.00018 -0.4593 -0.00155 -0.45722 C -0.00313 -0.4549 -0.00556 -0.45467 -0.00764 -0.45328 C -0.01181 -0.44565 -0.01702 -0.44056 -0.02379 -0.43733 C -0.03177 -0.42715 -0.02153 -0.43918 -0.03125 -0.43131 C -0.03889 -0.42507 -0.04306 -0.41351 -0.04931 -0.40564 C -0.05035 -0.40148 -0.05365 -0.39801 -0.05365 -0.39362 C -0.05365 -0.38437 -0.05226 -0.37488 -0.0507 -0.36586 C -0.04688 -0.34413 -0.02031 -0.33696 -0.00764 -0.33395 C 0.01962 -0.33811 0.01597 -0.33233 0.02986 -0.35199 C 0.0309 -0.39084 0.03074 -0.40009 0.0356 -0.42946 C 0.0401 -0.41744 0.04272 -0.40379 0.0493 -0.39362 C 0.0625 -0.37327 0.07482 -0.35245 0.08785 -0.3321 C 0.0901 -0.32863 0.09063 -0.32377 0.09236 -0.32007 C 0.0941 -0.31707 0.09635 -0.31475 0.09845 -0.31221 C 0.1014 -0.30111 0.10312 -0.29487 0.10434 -0.28238 C 0.10348 -0.2685 0.10295 -0.25439 0.10157 -0.24052 C 0.09982 -0.22225 0.08768 -0.21623 0.08369 -0.20074 C 0.08107 -0.19149 0.07848 -0.18363 0.07309 -0.17692 C 0.06962 -0.15194 0.07362 -0.11795 0.06267 -0.09528 C 0.0606 -0.08256 0.05869 -0.08464 0.05521 -0.07354 C 0.05 -0.05712 0.04774 -0.03885 0.0401 -0.02382 C 0.03837 -0.01642 0.03715 -0.00948 0.0356 -0.00185 C 0.0349 0.00231 0.03385 0.00809 0.02986 0.00809 L 0.0224 -0.00994 L 0.02691 2.95097E-6 " pathEditMode="relative" ptsTypes="ffffffffffffffffffffffffffffffffffffffffffffffffffffffffffffffffffffffffffffffffffffffffffffffffffffffffffffffffffffffffAAA">
                                      <p:cBhvr>
                                        <p:cTn id="8" dur="5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3"/>
              </a:rPr>
              <a:t>http://www.</a:t>
            </a:r>
            <a:r>
              <a:rPr lang="cs-CZ" dirty="0" err="1" smtClean="0">
                <a:hlinkClick r:id="rId3"/>
              </a:rPr>
              <a:t>globalni</a:t>
            </a:r>
            <a:r>
              <a:rPr lang="cs-CZ" dirty="0" smtClean="0">
                <a:hlinkClick r:id="rId3"/>
              </a:rPr>
              <a:t>-</a:t>
            </a:r>
            <a:r>
              <a:rPr lang="cs-CZ" dirty="0" err="1" smtClean="0">
                <a:hlinkClick r:id="rId3"/>
              </a:rPr>
              <a:t>cteni.cz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project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images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verejne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cinnosti</a:t>
            </a:r>
            <a:r>
              <a:rPr lang="cs-CZ" dirty="0" smtClean="0">
                <a:hlinkClick r:id="rId3"/>
              </a:rPr>
              <a:t>/nese_text.</a:t>
            </a:r>
            <a:r>
              <a:rPr lang="cs-CZ" dirty="0" err="1" smtClean="0">
                <a:hlinkClick r:id="rId3"/>
              </a:rPr>
              <a:t>jpg</a:t>
            </a:r>
            <a:r>
              <a:rPr lang="cs-CZ" dirty="0" smtClean="0"/>
              <a:t>  nese.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globalni</a:t>
            </a:r>
            <a:r>
              <a:rPr lang="cs-CZ" dirty="0" smtClean="0">
                <a:hlinkClick r:id="rId4"/>
              </a:rPr>
              <a:t>-</a:t>
            </a:r>
            <a:r>
              <a:rPr lang="cs-CZ" dirty="0" err="1" smtClean="0">
                <a:hlinkClick r:id="rId4"/>
              </a:rPr>
              <a:t>cteni.cz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project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images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verejne</a:t>
            </a:r>
            <a:r>
              <a:rPr lang="cs-CZ" dirty="0" smtClean="0">
                <a:hlinkClick r:id="rId4"/>
              </a:rPr>
              <a:t>/</a:t>
            </a:r>
            <a:r>
              <a:rPr lang="cs-CZ" dirty="0" err="1" smtClean="0">
                <a:hlinkClick r:id="rId4"/>
              </a:rPr>
              <a:t>casti</a:t>
            </a:r>
            <a:r>
              <a:rPr lang="cs-CZ" dirty="0" smtClean="0">
                <a:hlinkClick r:id="rId4"/>
              </a:rPr>
              <a:t>_</a:t>
            </a:r>
            <a:r>
              <a:rPr lang="cs-CZ" dirty="0" err="1" smtClean="0">
                <a:hlinkClick r:id="rId4"/>
              </a:rPr>
              <a:t>tela</a:t>
            </a:r>
            <a:r>
              <a:rPr lang="cs-CZ" dirty="0" smtClean="0">
                <a:hlinkClick r:id="rId4"/>
              </a:rPr>
              <a:t>/nos_text.</a:t>
            </a:r>
            <a:r>
              <a:rPr lang="cs-CZ" dirty="0" err="1" smtClean="0">
                <a:hlinkClick r:id="rId4"/>
              </a:rPr>
              <a:t>jpg</a:t>
            </a:r>
            <a:r>
              <a:rPr lang="cs-CZ" dirty="0" smtClean="0"/>
              <a:t>   nos.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5"/>
              </a:rPr>
              <a:t>http://www.</a:t>
            </a:r>
            <a:r>
              <a:rPr lang="cs-CZ" dirty="0" err="1" smtClean="0">
                <a:hlinkClick r:id="rId5"/>
              </a:rPr>
              <a:t>globalni</a:t>
            </a:r>
            <a:r>
              <a:rPr lang="cs-CZ" dirty="0" smtClean="0">
                <a:hlinkClick r:id="rId5"/>
              </a:rPr>
              <a:t>-</a:t>
            </a:r>
            <a:r>
              <a:rPr lang="cs-CZ" dirty="0" err="1" smtClean="0">
                <a:hlinkClick r:id="rId5"/>
              </a:rPr>
              <a:t>cteni.cz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project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images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verejne</a:t>
            </a:r>
            <a:r>
              <a:rPr lang="cs-CZ" dirty="0" smtClean="0">
                <a:hlinkClick r:id="rId5"/>
              </a:rPr>
              <a:t>/</a:t>
            </a:r>
            <a:r>
              <a:rPr lang="cs-CZ" dirty="0" err="1" smtClean="0">
                <a:hlinkClick r:id="rId5"/>
              </a:rPr>
              <a:t>casti</a:t>
            </a:r>
            <a:r>
              <a:rPr lang="cs-CZ" dirty="0" smtClean="0">
                <a:hlinkClick r:id="rId5"/>
              </a:rPr>
              <a:t>_</a:t>
            </a:r>
            <a:r>
              <a:rPr lang="cs-CZ" dirty="0" err="1" smtClean="0">
                <a:hlinkClick r:id="rId5"/>
              </a:rPr>
              <a:t>tela</a:t>
            </a:r>
            <a:r>
              <a:rPr lang="cs-CZ" dirty="0" smtClean="0">
                <a:hlinkClick r:id="rId5"/>
              </a:rPr>
              <a:t>/nohy_text.</a:t>
            </a:r>
            <a:r>
              <a:rPr lang="cs-CZ" dirty="0" err="1" smtClean="0">
                <a:hlinkClick r:id="rId5"/>
              </a:rPr>
              <a:t>jpg</a:t>
            </a:r>
            <a:r>
              <a:rPr lang="cs-CZ" dirty="0" smtClean="0"/>
              <a:t>   nohy.</a:t>
            </a:r>
            <a:r>
              <a:rPr lang="cs-CZ" dirty="0" err="1" smtClean="0"/>
              <a:t>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globalni</a:t>
            </a:r>
            <a:r>
              <a:rPr lang="cs-CZ" dirty="0" smtClean="0">
                <a:hlinkClick r:id="rId6"/>
              </a:rPr>
              <a:t>-</a:t>
            </a:r>
            <a:r>
              <a:rPr lang="cs-CZ" dirty="0" err="1" smtClean="0">
                <a:hlinkClick r:id="rId6"/>
              </a:rPr>
              <a:t>cteni.cz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project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images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verejne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kuchyne</a:t>
            </a:r>
            <a:r>
              <a:rPr lang="cs-CZ" dirty="0" smtClean="0">
                <a:hlinkClick r:id="rId6"/>
              </a:rPr>
              <a:t>/</a:t>
            </a:r>
            <a:r>
              <a:rPr lang="cs-CZ" dirty="0" err="1" smtClean="0">
                <a:hlinkClick r:id="rId6"/>
              </a:rPr>
              <a:t>nuz</a:t>
            </a:r>
            <a:r>
              <a:rPr lang="cs-CZ" dirty="0" smtClean="0">
                <a:hlinkClick r:id="rId6"/>
              </a:rPr>
              <a:t>_text.</a:t>
            </a:r>
            <a:r>
              <a:rPr lang="cs-CZ" dirty="0" err="1" smtClean="0">
                <a:hlinkClick r:id="rId6"/>
              </a:rPr>
              <a:t>jpg</a:t>
            </a:r>
            <a:r>
              <a:rPr lang="cs-CZ" dirty="0" smtClean="0"/>
              <a:t> </a:t>
            </a:r>
            <a:r>
              <a:rPr lang="cs-CZ" dirty="0" err="1" smtClean="0"/>
              <a:t>nuz.jpg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globalni</a:t>
            </a:r>
            <a:r>
              <a:rPr lang="cs-CZ" dirty="0" smtClean="0">
                <a:hlinkClick r:id="rId7"/>
              </a:rPr>
              <a:t>-</a:t>
            </a:r>
            <a:r>
              <a:rPr lang="cs-CZ" dirty="0" err="1" smtClean="0">
                <a:hlinkClick r:id="rId7"/>
              </a:rPr>
              <a:t>cteni.cz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project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images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verejne</a:t>
            </a:r>
            <a:r>
              <a:rPr lang="cs-CZ" dirty="0" smtClean="0">
                <a:hlinkClick r:id="rId7"/>
              </a:rPr>
              <a:t>/ovoce/</a:t>
            </a:r>
            <a:r>
              <a:rPr lang="cs-CZ" dirty="0" err="1" smtClean="0">
                <a:hlinkClick r:id="rId7"/>
              </a:rPr>
              <a:t>banan</a:t>
            </a:r>
            <a:r>
              <a:rPr lang="cs-CZ" dirty="0" smtClean="0">
                <a:hlinkClick r:id="rId7"/>
              </a:rPr>
              <a:t>_text.</a:t>
            </a:r>
            <a:r>
              <a:rPr lang="cs-CZ" dirty="0" err="1" smtClean="0">
                <a:hlinkClick r:id="rId7"/>
              </a:rPr>
              <a:t>jpg</a:t>
            </a:r>
            <a:r>
              <a:rPr lang="cs-CZ" dirty="0" smtClean="0"/>
              <a:t>  </a:t>
            </a:r>
            <a:r>
              <a:rPr lang="cs-CZ" dirty="0" err="1" smtClean="0"/>
              <a:t>banan.jpg</a:t>
            </a:r>
            <a:r>
              <a:rPr lang="cs-CZ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b="1" dirty="0" smtClean="0">
                <a:hlinkClick r:id="rId8"/>
              </a:rPr>
              <a:t>http://www.</a:t>
            </a:r>
            <a:r>
              <a:rPr lang="cs-CZ" b="1" dirty="0" err="1" smtClean="0">
                <a:hlinkClick r:id="rId8"/>
              </a:rPr>
              <a:t>globalni</a:t>
            </a:r>
            <a:r>
              <a:rPr lang="cs-CZ" b="1" dirty="0" smtClean="0">
                <a:hlinkClick r:id="rId8"/>
              </a:rPr>
              <a:t>-</a:t>
            </a:r>
            <a:r>
              <a:rPr lang="cs-CZ" b="1" dirty="0" err="1" smtClean="0">
                <a:hlinkClick r:id="rId8"/>
              </a:rPr>
              <a:t>cteni.cz</a:t>
            </a:r>
            <a:r>
              <a:rPr lang="cs-CZ" b="1" dirty="0" smtClean="0">
                <a:hlinkClick r:id="rId8"/>
              </a:rPr>
              <a:t>/</a:t>
            </a:r>
            <a:r>
              <a:rPr lang="cs-CZ" b="1" dirty="0" err="1" smtClean="0">
                <a:hlinkClick r:id="rId8"/>
              </a:rPr>
              <a:t>project</a:t>
            </a:r>
            <a:r>
              <a:rPr lang="cs-CZ" b="1" dirty="0" smtClean="0">
                <a:hlinkClick r:id="rId8"/>
              </a:rPr>
              <a:t>/</a:t>
            </a:r>
            <a:r>
              <a:rPr lang="cs-CZ" b="1" dirty="0" err="1" smtClean="0">
                <a:hlinkClick r:id="rId8"/>
              </a:rPr>
              <a:t>images</a:t>
            </a:r>
            <a:r>
              <a:rPr lang="cs-CZ" b="1" dirty="0" smtClean="0">
                <a:hlinkClick r:id="rId8"/>
              </a:rPr>
              <a:t>/</a:t>
            </a:r>
            <a:r>
              <a:rPr lang="cs-CZ" b="1" dirty="0" err="1" smtClean="0">
                <a:hlinkClick r:id="rId8"/>
              </a:rPr>
              <a:t>verejne</a:t>
            </a:r>
            <a:r>
              <a:rPr lang="cs-CZ" b="1" dirty="0" smtClean="0">
                <a:hlinkClick r:id="rId8"/>
              </a:rPr>
              <a:t>/ovoce/meloun_text.</a:t>
            </a:r>
            <a:r>
              <a:rPr lang="cs-CZ" b="1" dirty="0" err="1" smtClean="0">
                <a:hlinkClick r:id="rId8"/>
              </a:rPr>
              <a:t>jpg</a:t>
            </a:r>
            <a:r>
              <a:rPr lang="cs-CZ" b="1" dirty="0" smtClean="0"/>
              <a:t>   meloun.</a:t>
            </a:r>
            <a:r>
              <a:rPr lang="cs-CZ" b="1" dirty="0" err="1" smtClean="0"/>
              <a:t>jpg</a:t>
            </a:r>
            <a:r>
              <a:rPr lang="cs-CZ" b="1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b="1" dirty="0" smtClean="0"/>
          </a:p>
          <a:p>
            <a:r>
              <a:rPr lang="cs-CZ" dirty="0" smtClean="0"/>
              <a:t>Dostupný z WWW:</a:t>
            </a:r>
            <a:r>
              <a:rPr lang="cs-CZ" dirty="0" smtClean="0">
                <a:hlinkClick r:id="rId2"/>
              </a:rPr>
              <a:t> </a:t>
            </a:r>
            <a:r>
              <a:rPr lang="cs-CZ" b="1" dirty="0" smtClean="0">
                <a:hlinkClick r:id="rId9"/>
              </a:rPr>
              <a:t>http://www.</a:t>
            </a:r>
            <a:r>
              <a:rPr lang="cs-CZ" b="1" dirty="0" err="1" smtClean="0">
                <a:hlinkClick r:id="rId9"/>
              </a:rPr>
              <a:t>globalni</a:t>
            </a:r>
            <a:r>
              <a:rPr lang="cs-CZ" b="1" dirty="0" smtClean="0">
                <a:hlinkClick r:id="rId9"/>
              </a:rPr>
              <a:t>-</a:t>
            </a:r>
            <a:r>
              <a:rPr lang="cs-CZ" b="1" dirty="0" err="1" smtClean="0">
                <a:hlinkClick r:id="rId9"/>
              </a:rPr>
              <a:t>cteni.cz</a:t>
            </a:r>
            <a:r>
              <a:rPr lang="cs-CZ" b="1" dirty="0" smtClean="0">
                <a:hlinkClick r:id="rId9"/>
              </a:rPr>
              <a:t>/</a:t>
            </a:r>
            <a:r>
              <a:rPr lang="cs-CZ" b="1" dirty="0" err="1" smtClean="0">
                <a:hlinkClick r:id="rId9"/>
              </a:rPr>
              <a:t>project</a:t>
            </a:r>
            <a:r>
              <a:rPr lang="cs-CZ" b="1" dirty="0" smtClean="0">
                <a:hlinkClick r:id="rId9"/>
              </a:rPr>
              <a:t>/</a:t>
            </a:r>
            <a:r>
              <a:rPr lang="cs-CZ" b="1" dirty="0" err="1" smtClean="0">
                <a:hlinkClick r:id="rId9"/>
              </a:rPr>
              <a:t>images</a:t>
            </a:r>
            <a:r>
              <a:rPr lang="cs-CZ" b="1" dirty="0" smtClean="0">
                <a:hlinkClick r:id="rId9"/>
              </a:rPr>
              <a:t>/</a:t>
            </a:r>
            <a:r>
              <a:rPr lang="cs-CZ" b="1" dirty="0" err="1" smtClean="0">
                <a:hlinkClick r:id="rId9"/>
              </a:rPr>
              <a:t>verejne</a:t>
            </a:r>
            <a:r>
              <a:rPr lang="cs-CZ" b="1" dirty="0" smtClean="0">
                <a:hlinkClick r:id="rId9"/>
              </a:rPr>
              <a:t>/ovoce/vino_text.</a:t>
            </a:r>
            <a:r>
              <a:rPr lang="cs-CZ" b="1" dirty="0" err="1" smtClean="0">
                <a:hlinkClick r:id="rId9"/>
              </a:rPr>
              <a:t>jpg</a:t>
            </a:r>
            <a:r>
              <a:rPr lang="cs-CZ" b="1" dirty="0" smtClean="0"/>
              <a:t>   vino.</a:t>
            </a:r>
            <a:r>
              <a:rPr lang="cs-CZ" b="1" dirty="0" err="1" smtClean="0"/>
              <a:t>jpg</a:t>
            </a:r>
            <a:r>
              <a:rPr lang="cs-CZ" b="1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b="1" dirty="0" smtClean="0"/>
          </a:p>
          <a:p>
            <a:r>
              <a:rPr lang="cs-CZ" sz="2500" dirty="0" smtClean="0">
                <a:solidFill>
                  <a:prstClr val="black"/>
                </a:solidFill>
              </a:rPr>
              <a:t>Dostupný z WWW:</a:t>
            </a:r>
            <a:r>
              <a:rPr lang="cs-CZ" sz="2500" dirty="0" smtClean="0">
                <a:solidFill>
                  <a:prstClr val="black"/>
                </a:solidFill>
                <a:hlinkClick r:id="rId2"/>
              </a:rPr>
              <a:t> </a:t>
            </a:r>
            <a:r>
              <a:rPr lang="cs-CZ" sz="2800" dirty="0" smtClean="0">
                <a:hlinkClick r:id="rId10"/>
              </a:rPr>
              <a:t>http://www.</a:t>
            </a:r>
            <a:r>
              <a:rPr lang="cs-CZ" sz="2800" dirty="0" err="1" smtClean="0">
                <a:hlinkClick r:id="rId10"/>
              </a:rPr>
              <a:t>japonskoo.cz</a:t>
            </a:r>
            <a:r>
              <a:rPr lang="cs-CZ" sz="2800" dirty="0" smtClean="0">
                <a:hlinkClick r:id="rId10"/>
              </a:rPr>
              <a:t>/</a:t>
            </a:r>
            <a:r>
              <a:rPr lang="cs-CZ" sz="2800" dirty="0" err="1" smtClean="0">
                <a:hlinkClick r:id="rId10"/>
              </a:rPr>
              <a:t>images</a:t>
            </a:r>
            <a:r>
              <a:rPr lang="cs-CZ" sz="2800" dirty="0" smtClean="0">
                <a:hlinkClick r:id="rId10"/>
              </a:rPr>
              <a:t>/</a:t>
            </a:r>
            <a:r>
              <a:rPr lang="cs-CZ" sz="2800" dirty="0" err="1" smtClean="0">
                <a:hlinkClick r:id="rId10"/>
              </a:rPr>
              <a:t>clanky</a:t>
            </a:r>
            <a:r>
              <a:rPr lang="cs-CZ" sz="2800" dirty="0" smtClean="0">
                <a:hlinkClick r:id="rId10"/>
              </a:rPr>
              <a:t>_motivy/manga_holka.</a:t>
            </a:r>
            <a:r>
              <a:rPr lang="cs-CZ" sz="2800" dirty="0" err="1" smtClean="0">
                <a:hlinkClick r:id="rId10"/>
              </a:rPr>
              <a:t>png</a:t>
            </a:r>
            <a:r>
              <a:rPr lang="cs-CZ" sz="2800" dirty="0" smtClean="0"/>
              <a:t> </a:t>
            </a:r>
            <a:r>
              <a:rPr lang="cs-CZ" sz="2800" dirty="0" err="1" smtClean="0"/>
              <a:t>jana.png</a:t>
            </a:r>
            <a:r>
              <a:rPr lang="cs-CZ" sz="2800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dirty="0" smtClean="0"/>
          </a:p>
          <a:p>
            <a:r>
              <a:rPr lang="cs-CZ" sz="2500" dirty="0" smtClean="0"/>
              <a:t>Dostupný z WWW:</a:t>
            </a:r>
            <a:r>
              <a:rPr lang="cs-CZ" sz="2500" dirty="0" smtClean="0">
                <a:hlinkClick r:id="rId2"/>
              </a:rPr>
              <a:t> </a:t>
            </a:r>
            <a:r>
              <a:rPr lang="cs-CZ" sz="2800" dirty="0" smtClean="0">
                <a:hlinkClick r:id="rId11"/>
              </a:rPr>
              <a:t>http://www.</a:t>
            </a:r>
            <a:r>
              <a:rPr lang="cs-CZ" sz="2800" dirty="0" err="1" smtClean="0">
                <a:hlinkClick r:id="rId11"/>
              </a:rPr>
              <a:t>globalni</a:t>
            </a:r>
            <a:r>
              <a:rPr lang="cs-CZ" sz="2800" dirty="0" smtClean="0">
                <a:hlinkClick r:id="rId11"/>
              </a:rPr>
              <a:t>-</a:t>
            </a:r>
            <a:r>
              <a:rPr lang="cs-CZ" sz="2800" dirty="0" err="1" smtClean="0">
                <a:hlinkClick r:id="rId11"/>
              </a:rPr>
              <a:t>cteni.cz</a:t>
            </a:r>
            <a:r>
              <a:rPr lang="cs-CZ" sz="2800" dirty="0" smtClean="0">
                <a:hlinkClick r:id="rId11"/>
              </a:rPr>
              <a:t>/</a:t>
            </a:r>
            <a:r>
              <a:rPr lang="cs-CZ" sz="2800" dirty="0" err="1" smtClean="0">
                <a:hlinkClick r:id="rId11"/>
              </a:rPr>
              <a:t>project</a:t>
            </a:r>
            <a:r>
              <a:rPr lang="cs-CZ" sz="2800" dirty="0" smtClean="0">
                <a:hlinkClick r:id="rId11"/>
              </a:rPr>
              <a:t>/</a:t>
            </a:r>
            <a:r>
              <a:rPr lang="cs-CZ" sz="2800" dirty="0" err="1" smtClean="0">
                <a:hlinkClick r:id="rId11"/>
              </a:rPr>
              <a:t>images</a:t>
            </a:r>
            <a:r>
              <a:rPr lang="cs-CZ" sz="2800" dirty="0" smtClean="0">
                <a:hlinkClick r:id="rId11"/>
              </a:rPr>
              <a:t>/</a:t>
            </a:r>
            <a:r>
              <a:rPr lang="cs-CZ" sz="2800" dirty="0" err="1" smtClean="0">
                <a:hlinkClick r:id="rId11"/>
              </a:rPr>
              <a:t>verejne</a:t>
            </a:r>
            <a:r>
              <a:rPr lang="cs-CZ" sz="2800" dirty="0" smtClean="0">
                <a:hlinkClick r:id="rId11"/>
              </a:rPr>
              <a:t>/</a:t>
            </a:r>
            <a:r>
              <a:rPr lang="cs-CZ" sz="2800" dirty="0" err="1" smtClean="0">
                <a:hlinkClick r:id="rId11"/>
              </a:rPr>
              <a:t>cinnosti</a:t>
            </a:r>
            <a:r>
              <a:rPr lang="cs-CZ" sz="2800" dirty="0" smtClean="0">
                <a:hlinkClick r:id="rId11"/>
              </a:rPr>
              <a:t>/ji_text.</a:t>
            </a:r>
            <a:r>
              <a:rPr lang="cs-CZ" sz="2800" dirty="0" err="1" smtClean="0">
                <a:hlinkClick r:id="rId11"/>
              </a:rPr>
              <a:t>jpg</a:t>
            </a:r>
            <a:r>
              <a:rPr lang="cs-CZ" sz="2800" dirty="0" smtClean="0"/>
              <a:t>   ji.</a:t>
            </a:r>
            <a:r>
              <a:rPr lang="cs-CZ" sz="2800" dirty="0" err="1" smtClean="0"/>
              <a:t>jpg</a:t>
            </a:r>
            <a:r>
              <a:rPr lang="cs-CZ" sz="2800" dirty="0" smtClean="0"/>
              <a:t> </a:t>
            </a:r>
            <a:r>
              <a:rPr lang="en-US" dirty="0" smtClean="0"/>
              <a:t>[cit. 2012–0</a:t>
            </a:r>
            <a:r>
              <a:rPr lang="cs-CZ" dirty="0" smtClean="0"/>
              <a:t>2</a:t>
            </a:r>
            <a:r>
              <a:rPr lang="en-US" dirty="0" smtClean="0"/>
              <a:t>–</a:t>
            </a:r>
            <a:r>
              <a:rPr lang="cs-CZ" dirty="0" smtClean="0"/>
              <a:t>15</a:t>
            </a:r>
            <a:r>
              <a:rPr lang="en-US" dirty="0" smtClean="0"/>
              <a:t>]</a:t>
            </a:r>
            <a:endParaRPr lang="cs-CZ" b="1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/>
              <a:t>POUŽITÉ ZDROJE: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ůvod">
  <a:themeElements>
    <a:clrScheme name="Původ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Původ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ůvod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73</TotalTime>
  <Words>421</Words>
  <Application>Microsoft Office PowerPoint</Application>
  <PresentationFormat>Předvádění na obrazovce (4:3)</PresentationFormat>
  <Paragraphs>109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Původ</vt:lpstr>
      <vt:lpstr>Snímek 1</vt:lpstr>
      <vt:lpstr>ANOTACE</vt:lpstr>
      <vt:lpstr>Snímek 3</vt:lpstr>
      <vt:lpstr>DOPLŇ PÍSMENO</vt:lpstr>
      <vt:lpstr>Snímek 5</vt:lpstr>
      <vt:lpstr>DOPLŇ PÍSMENO</vt:lpstr>
      <vt:lpstr>OPIŠ A PŘEPIŠ SLOVO</vt:lpstr>
      <vt:lpstr>PŘIŘAĎ SLOVA K OBRÁZKŮM</vt:lpstr>
      <vt:lpstr>ODPOVĚZ          NEBO               A VYBARVI OBRÁZKY : </vt:lpstr>
      <vt:lpstr>Snímek 10</vt:lpstr>
      <vt:lpstr>Snímek 11</vt:lpstr>
      <vt:lpstr>POUŽITÉ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Magda Radimová</dc:creator>
  <cp:lastModifiedBy>Magda Radimová</cp:lastModifiedBy>
  <cp:revision>11</cp:revision>
  <dcterms:created xsi:type="dcterms:W3CDTF">2012-04-01T09:28:11Z</dcterms:created>
  <dcterms:modified xsi:type="dcterms:W3CDTF">2012-10-09T19:35:21Z</dcterms:modified>
</cp:coreProperties>
</file>