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notesMasterIdLst>
    <p:notesMasterId r:id="rId13"/>
  </p:notesMasterIdLst>
  <p:sldIdLst>
    <p:sldId id="256" r:id="rId2"/>
    <p:sldId id="265" r:id="rId3"/>
    <p:sldId id="257" r:id="rId4"/>
    <p:sldId id="259" r:id="rId5"/>
    <p:sldId id="262" r:id="rId6"/>
    <p:sldId id="261" r:id="rId7"/>
    <p:sldId id="263" r:id="rId8"/>
    <p:sldId id="270" r:id="rId9"/>
    <p:sldId id="266" r:id="rId10"/>
    <p:sldId id="271" r:id="rId11"/>
    <p:sldId id="258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68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69E2FB-CACF-40BD-8B39-25879FC16C97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0C49AA-26D9-4C9B-94DA-58593F690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263C2-E8EB-404D-A935-AB384DC240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D58E8-6497-4727-9B08-1D13BD0A96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CD904-55B8-4FD0-AC62-781C31E81A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D262F-D909-4C32-B75B-AE5FE5F233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FDF22F-5D88-4C3E-8518-C1EEDDDB70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DFB57-108E-4BB2-B6A6-77C39974E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D50C6-52E0-4F69-91FB-1851AD9AD3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6E0CA-77CA-4340-95FB-0B1EB0CBCB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72C2738D-AAEB-4C92-A7E2-5E396A23F9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571C0-FC8F-49FD-99C8-D45FEC7ED6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49029-D6F9-46D4-834F-1C0C4B50D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FBD2EEC3-0857-49C7-8964-8B33EBD0541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0C2B2F-95A1-4BF1-AD24-7C6EEB5BDBB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  <p:sldLayoutId id="2147483701" r:id="rId12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42844" y="3857628"/>
            <a:ext cx="8640960" cy="1470025"/>
          </a:xfrm>
        </p:spPr>
        <p:txBody>
          <a:bodyPr>
            <a:normAutofit fontScale="90000"/>
          </a:bodyPr>
          <a:lstStyle/>
          <a:p>
            <a:r>
              <a:rPr lang="cs-CZ" sz="6600" b="1" dirty="0" smtClean="0"/>
              <a:t>Abiotický faktor </a:t>
            </a:r>
            <a:br>
              <a:rPr lang="cs-CZ" sz="6600" b="1" dirty="0" smtClean="0"/>
            </a:br>
            <a:r>
              <a:rPr lang="cs-CZ" sz="11800" b="1" dirty="0" smtClean="0"/>
              <a:t>půda</a:t>
            </a:r>
            <a:endParaRPr lang="cs-CZ" sz="6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Abiotické faktory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5400" dirty="0" smtClean="0"/>
              <a:t>Anotace:</a:t>
            </a:r>
          </a:p>
          <a:p>
            <a:r>
              <a:rPr lang="cs-CZ" dirty="0" smtClean="0"/>
              <a:t>Prezentace slouží k  seznámení žáků s abiotickým faktorem </a:t>
            </a:r>
            <a:r>
              <a:rPr lang="cs-CZ" dirty="0" smtClean="0"/>
              <a:t>půda</a:t>
            </a:r>
            <a:r>
              <a:rPr lang="cs-CZ" dirty="0" smtClean="0"/>
              <a:t>.</a:t>
            </a:r>
            <a:endParaRPr lang="cs-CZ" dirty="0" smtClean="0"/>
          </a:p>
          <a:p>
            <a:r>
              <a:rPr lang="cs-CZ" dirty="0" smtClean="0"/>
              <a:t> Je určena pro výuku ekologie v 1. ročníku střední školy.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228600"/>
            <a:ext cx="8219256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Půda</a:t>
            </a:r>
            <a:endParaRPr lang="cs-CZ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idx="1"/>
          </p:nvPr>
        </p:nvSpPr>
        <p:spPr>
          <a:xfrm>
            <a:off x="0" y="1556792"/>
            <a:ext cx="9144000" cy="1872208"/>
          </a:xfrm>
        </p:spPr>
        <p:txBody>
          <a:bodyPr/>
          <a:lstStyle/>
          <a:p>
            <a:pPr algn="ctr"/>
            <a:endParaRPr lang="cs-CZ" dirty="0"/>
          </a:p>
        </p:txBody>
      </p:sp>
      <p:pic>
        <p:nvPicPr>
          <p:cNvPr id="1027" name="Picture 3" descr="C:\Users\jung\AppData\Local\Microsoft\Windows\Temporary Internet Files\Content.IE5\78ODY7TJ\MP90040220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1484784"/>
            <a:ext cx="5904656" cy="47237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320854"/>
            <a:ext cx="7372739" cy="1179312"/>
          </a:xfrm>
        </p:spPr>
        <p:txBody>
          <a:bodyPr>
            <a:normAutofit/>
          </a:bodyPr>
          <a:lstStyle/>
          <a:p>
            <a:r>
              <a:rPr lang="cs-CZ" sz="4800" dirty="0" smtClean="0"/>
              <a:t>půda</a:t>
            </a:r>
            <a:endParaRPr lang="cs-CZ" sz="4800" dirty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539750" y="1628775"/>
            <a:ext cx="8229600" cy="452596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1" name="Picture 3" descr="C:\Users\jung\AppData\Local\Microsoft\Windows\Temporary Internet Files\Content.IE5\GLQ7KOB9\MP90038623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1648388"/>
            <a:ext cx="5904656" cy="39364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půda</a:t>
            </a:r>
            <a:endParaRPr lang="cs-CZ" sz="5400" dirty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vznik zvětráváním litosféry </a:t>
            </a:r>
            <a:endParaRPr lang="cs-CZ" sz="3200" dirty="0" smtClean="0"/>
          </a:p>
          <a:p>
            <a:pPr>
              <a:buNone/>
            </a:pPr>
            <a:r>
              <a:rPr lang="cs-CZ" sz="3200" dirty="0" smtClean="0"/>
              <a:t> </a:t>
            </a:r>
            <a:r>
              <a:rPr lang="cs-CZ" sz="3200" dirty="0" smtClean="0"/>
              <a:t> (</a:t>
            </a:r>
            <a:r>
              <a:rPr lang="cs-CZ" sz="3200" dirty="0" smtClean="0"/>
              <a:t>matečné horniny</a:t>
            </a:r>
            <a:r>
              <a:rPr lang="cs-CZ" sz="3200" dirty="0" smtClean="0"/>
              <a:t>)</a:t>
            </a:r>
          </a:p>
          <a:p>
            <a:pPr>
              <a:buNone/>
            </a:pPr>
            <a:endParaRPr lang="cs-CZ" sz="3200" dirty="0" smtClean="0"/>
          </a:p>
          <a:p>
            <a:r>
              <a:rPr lang="cs-CZ" sz="3200" dirty="0" smtClean="0"/>
              <a:t>zdroj většiny anorganických </a:t>
            </a:r>
            <a:r>
              <a:rPr lang="cs-CZ" sz="3200" dirty="0" smtClean="0"/>
              <a:t>živin</a:t>
            </a:r>
          </a:p>
          <a:p>
            <a:endParaRPr lang="cs-CZ" sz="3200" dirty="0" smtClean="0"/>
          </a:p>
          <a:p>
            <a:r>
              <a:rPr lang="cs-CZ" sz="3200" dirty="0" smtClean="0"/>
              <a:t>složka </a:t>
            </a:r>
            <a:r>
              <a:rPr lang="cs-CZ" sz="3200" dirty="0" smtClean="0"/>
              <a:t>pevná, plynná, kapalná</a:t>
            </a:r>
            <a:endParaRPr lang="cs-CZ" sz="3200" dirty="0"/>
          </a:p>
        </p:txBody>
      </p:sp>
      <p:pic>
        <p:nvPicPr>
          <p:cNvPr id="3074" name="Picture 2" descr="C:\Users\jung\AppData\Local\Microsoft\Windows\Temporary Internet Files\Content.IE5\GLQ7KOB9\MP90043084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188640"/>
            <a:ext cx="2376264" cy="17432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683568" y="476672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fyzikální vlastnosti půdy</a:t>
            </a:r>
            <a:endParaRPr lang="cs-CZ" sz="5400" u="sng" dirty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1412775"/>
            <a:ext cx="8496300" cy="5111849"/>
          </a:xfrm>
        </p:spPr>
        <p:txBody>
          <a:bodyPr>
            <a:normAutofit/>
          </a:bodyPr>
          <a:lstStyle/>
          <a:p>
            <a:endParaRPr lang="cs-CZ" sz="3200" dirty="0" smtClean="0"/>
          </a:p>
          <a:p>
            <a:r>
              <a:rPr lang="cs-CZ" sz="3200" u="sng" dirty="0" smtClean="0"/>
              <a:t>pórovitost</a:t>
            </a:r>
            <a:r>
              <a:rPr lang="cs-CZ" sz="3200" dirty="0" smtClean="0"/>
              <a:t> – závisí na velikosti částic</a:t>
            </a:r>
          </a:p>
          <a:p>
            <a:r>
              <a:rPr lang="cs-CZ" sz="3200" u="sng" dirty="0" smtClean="0"/>
              <a:t>sorpční schopnost</a:t>
            </a:r>
            <a:r>
              <a:rPr lang="cs-CZ" sz="3200" dirty="0" smtClean="0"/>
              <a:t> – </a:t>
            </a:r>
            <a:r>
              <a:rPr lang="cs-CZ" sz="3200" dirty="0" err="1" smtClean="0"/>
              <a:t>schopnost</a:t>
            </a:r>
            <a:r>
              <a:rPr lang="cs-CZ" sz="3200" dirty="0" smtClean="0"/>
              <a:t> půdních částic vázat vodu a ionty (zvyšuje se obsahem humusu)</a:t>
            </a:r>
          </a:p>
          <a:p>
            <a:r>
              <a:rPr lang="cs-CZ" sz="3200" u="sng" dirty="0" smtClean="0"/>
              <a:t>teplota</a:t>
            </a:r>
            <a:r>
              <a:rPr lang="cs-CZ" sz="3200" dirty="0" smtClean="0"/>
              <a:t> – na povrchu kolísá, v hloubce se příliš nemění (s přibývající hloubkou se teplotní křivka zplošťuje</a:t>
            </a:r>
            <a:r>
              <a:rPr lang="cs-CZ" sz="3200" dirty="0" smtClean="0"/>
              <a:t>)</a:t>
            </a:r>
            <a:endParaRPr lang="cs-CZ" sz="3200" dirty="0" smtClean="0"/>
          </a:p>
        </p:txBody>
      </p:sp>
      <p:pic>
        <p:nvPicPr>
          <p:cNvPr id="4101" name="Picture 5" descr="C:\Users\jung\AppData\Local\Microsoft\Windows\Temporary Internet Files\Content.IE5\6ZE99JUG\MP90043327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25856" y="0"/>
            <a:ext cx="1718144" cy="25922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1285852" y="357166"/>
            <a:ext cx="6382492" cy="1143000"/>
          </a:xfrm>
        </p:spPr>
        <p:txBody>
          <a:bodyPr>
            <a:normAutofit/>
          </a:bodyPr>
          <a:lstStyle/>
          <a:p>
            <a:endParaRPr lang="cs-CZ" sz="5400" dirty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28736"/>
            <a:ext cx="8229600" cy="489586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obsah iontů má vliv na</a:t>
            </a:r>
          </a:p>
          <a:p>
            <a:pPr lvl="1"/>
            <a:r>
              <a:rPr lang="cs-CZ" sz="3200" u="sng" dirty="0" smtClean="0"/>
              <a:t>kyselost půdy</a:t>
            </a:r>
            <a:r>
              <a:rPr lang="cs-CZ" sz="3200" dirty="0" smtClean="0"/>
              <a:t> (pH): kyselé půdy, zásadité půdy (viz dále)</a:t>
            </a:r>
          </a:p>
          <a:p>
            <a:pPr lvl="1"/>
            <a:r>
              <a:rPr lang="cs-CZ" sz="3200" u="sng" dirty="0" smtClean="0"/>
              <a:t>slanost půdy</a:t>
            </a:r>
            <a:r>
              <a:rPr lang="cs-CZ" sz="3200" dirty="0" smtClean="0"/>
              <a:t> – zasolení omezuje příjem živin (→ halofyty – adaptace na vyšší obsah solí v půdě, např. jitrocel přímořský, solnička přímořská, hvězdnice slanistá)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76470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dělení rostlin dle nároků na množství živin v půdě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u="sng" dirty="0" err="1" smtClean="0"/>
              <a:t>ligotrofní</a:t>
            </a:r>
            <a:r>
              <a:rPr lang="cs-CZ" sz="3200" dirty="0" smtClean="0"/>
              <a:t> = rostou na půdách chudých na minerály (vřes</a:t>
            </a:r>
            <a:r>
              <a:rPr lang="cs-CZ" sz="3200" dirty="0" smtClean="0"/>
              <a:t>)</a:t>
            </a:r>
          </a:p>
          <a:p>
            <a:endParaRPr lang="cs-CZ" sz="3200" dirty="0" smtClean="0"/>
          </a:p>
          <a:p>
            <a:r>
              <a:rPr lang="cs-CZ" sz="3200" u="sng" dirty="0" err="1" smtClean="0"/>
              <a:t>mezotrofní</a:t>
            </a:r>
            <a:r>
              <a:rPr lang="cs-CZ" sz="3200" dirty="0" smtClean="0"/>
              <a:t> = rostou na půdách se střední zásobou živin (trávy</a:t>
            </a:r>
            <a:r>
              <a:rPr lang="cs-CZ" sz="3200" dirty="0" smtClean="0"/>
              <a:t>)</a:t>
            </a:r>
          </a:p>
          <a:p>
            <a:endParaRPr lang="cs-CZ" sz="3200" dirty="0" smtClean="0"/>
          </a:p>
          <a:p>
            <a:r>
              <a:rPr lang="cs-CZ" sz="3200" u="sng" dirty="0" smtClean="0"/>
              <a:t>eutrofní</a:t>
            </a:r>
            <a:r>
              <a:rPr lang="cs-CZ" sz="3200" dirty="0" smtClean="0"/>
              <a:t> = rostou na půdách bohatých na živiny (lilie)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052736"/>
            <a:ext cx="8964488" cy="1152128"/>
          </a:xfrm>
        </p:spPr>
        <p:txBody>
          <a:bodyPr>
            <a:noAutofit/>
          </a:bodyPr>
          <a:lstStyle/>
          <a:p>
            <a:r>
              <a:rPr lang="cs-CZ" sz="5400" dirty="0" smtClean="0"/>
              <a:t>dělení rostlin podle nároků na pH půdy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4191744"/>
          </a:xfrm>
        </p:spPr>
        <p:txBody>
          <a:bodyPr>
            <a:normAutofit/>
          </a:bodyPr>
          <a:lstStyle/>
          <a:p>
            <a:r>
              <a:rPr lang="cs-CZ" sz="3200" u="sng" dirty="0" smtClean="0"/>
              <a:t>acidofilní</a:t>
            </a:r>
            <a:r>
              <a:rPr lang="cs-CZ" sz="3200" dirty="0" smtClean="0"/>
              <a:t> = rostou na kyselých půdách (vřesy, azalky, borůvky</a:t>
            </a:r>
            <a:r>
              <a:rPr lang="cs-CZ" sz="3200" dirty="0" smtClean="0"/>
              <a:t>)</a:t>
            </a:r>
          </a:p>
          <a:p>
            <a:endParaRPr lang="cs-CZ" sz="3200" dirty="0" smtClean="0"/>
          </a:p>
          <a:p>
            <a:r>
              <a:rPr lang="cs-CZ" sz="3200" u="sng" dirty="0" smtClean="0"/>
              <a:t>neutrofilní</a:t>
            </a:r>
            <a:r>
              <a:rPr lang="cs-CZ" sz="3200" dirty="0" smtClean="0"/>
              <a:t> = většina </a:t>
            </a:r>
            <a:r>
              <a:rPr lang="cs-CZ" sz="3200" dirty="0" smtClean="0"/>
              <a:t>rostlin</a:t>
            </a:r>
          </a:p>
          <a:p>
            <a:endParaRPr lang="cs-CZ" sz="3200" dirty="0" smtClean="0"/>
          </a:p>
          <a:p>
            <a:r>
              <a:rPr lang="cs-CZ" sz="3200" u="sng" dirty="0" err="1" smtClean="0"/>
              <a:t>alkalifilní</a:t>
            </a:r>
            <a:r>
              <a:rPr lang="cs-CZ" sz="3200" dirty="0" smtClean="0"/>
              <a:t> = rostou na zásaditých půdách (koniklec, sleziník)</a:t>
            </a:r>
            <a:endParaRPr lang="cs-CZ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92696"/>
            <a:ext cx="8229600" cy="1143000"/>
          </a:xfrm>
        </p:spPr>
        <p:txBody>
          <a:bodyPr>
            <a:noAutofit/>
          </a:bodyPr>
          <a:lstStyle/>
          <a:p>
            <a:r>
              <a:rPr lang="cs-CZ" sz="4000" dirty="0" smtClean="0"/>
              <a:t>v půdě vzniká půdní společenstvo = EDAFON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47977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mikroorganismy (bakterie, aktinomycety, řasy, houby, prvoci), </a:t>
            </a:r>
            <a:r>
              <a:rPr lang="cs-CZ" sz="3200" dirty="0" err="1" smtClean="0"/>
              <a:t>chvostoskoci</a:t>
            </a:r>
            <a:r>
              <a:rPr lang="cs-CZ" sz="3200" dirty="0" smtClean="0"/>
              <a:t>, hmyz a jeho larvy, žížaly, roztoči, hlístice, </a:t>
            </a:r>
            <a:r>
              <a:rPr lang="cs-CZ" sz="3200" dirty="0" err="1" smtClean="0"/>
              <a:t>vířníci</a:t>
            </a:r>
            <a:r>
              <a:rPr lang="cs-CZ" sz="3200" dirty="0" smtClean="0"/>
              <a:t>, </a:t>
            </a:r>
            <a:r>
              <a:rPr lang="cs-CZ" sz="3200" dirty="0" err="1" smtClean="0"/>
              <a:t>želvušky</a:t>
            </a:r>
            <a:r>
              <a:rPr lang="cs-CZ" sz="3200" dirty="0" smtClean="0"/>
              <a:t>, obratlovci (hraboši, krtci, hryzci)…</a:t>
            </a:r>
          </a:p>
          <a:p>
            <a:r>
              <a:rPr lang="cs-CZ" sz="3200" dirty="0" smtClean="0"/>
              <a:t>činností organismů jsou půdní částice shlukovány, slepovány, vznikají půdní agregáty, které zlepšují prostředí pro kořeny rostlin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619125" y="255588"/>
            <a:ext cx="7956550" cy="985837"/>
          </a:xfrm>
        </p:spPr>
        <p:txBody>
          <a:bodyPr/>
          <a:lstStyle/>
          <a:p>
            <a:r>
              <a:rPr lang="cs-CZ" sz="5400" b="1" u="sng" dirty="0"/>
              <a:t>Zdroje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323850" y="1700213"/>
            <a:ext cx="8229600" cy="5543550"/>
          </a:xfrm>
        </p:spPr>
        <p:txBody>
          <a:bodyPr/>
          <a:lstStyle/>
          <a:p>
            <a:r>
              <a:rPr lang="cs-CZ" sz="1800" dirty="0" smtClean="0"/>
              <a:t>MACHÁČEK</a:t>
            </a:r>
            <a:r>
              <a:rPr lang="cs-CZ" sz="1800" dirty="0" smtClean="0"/>
              <a:t>, Tomáš a kol. </a:t>
            </a:r>
            <a:r>
              <a:rPr lang="cs-CZ" sz="1800" i="1" dirty="0" err="1" smtClean="0"/>
              <a:t>biomach.cz</a:t>
            </a:r>
            <a:r>
              <a:rPr lang="cs-CZ" sz="1800" dirty="0" smtClean="0"/>
              <a:t> [online]. [cit. 2.10.2012]. Dostupný na WWW: </a:t>
            </a:r>
            <a:r>
              <a:rPr lang="en-US" sz="1800" dirty="0" smtClean="0"/>
              <a:t>&lt;</a:t>
            </a:r>
            <a:r>
              <a:rPr lang="cs-CZ" sz="1800" dirty="0" smtClean="0"/>
              <a:t>http://www.</a:t>
            </a:r>
            <a:r>
              <a:rPr lang="cs-CZ" sz="1800" dirty="0" err="1" smtClean="0"/>
              <a:t>biomach.cz</a:t>
            </a:r>
            <a:r>
              <a:rPr lang="cs-CZ" sz="1800" dirty="0" smtClean="0"/>
              <a:t>/ekologie/</a:t>
            </a:r>
            <a:r>
              <a:rPr lang="cs-CZ" sz="1800" dirty="0" err="1" smtClean="0"/>
              <a:t>abioticke</a:t>
            </a:r>
            <a:r>
              <a:rPr lang="cs-CZ" sz="1800" dirty="0" smtClean="0"/>
              <a:t>-faktory-</a:t>
            </a:r>
            <a:r>
              <a:rPr lang="cs-CZ" sz="1800" dirty="0" err="1" smtClean="0"/>
              <a:t>prostredi</a:t>
            </a:r>
            <a:r>
              <a:rPr lang="en-US" sz="1800" dirty="0" smtClean="0"/>
              <a:t>&gt;.</a:t>
            </a:r>
            <a:endParaRPr lang="cs-CZ" sz="1800" dirty="0" smtClean="0"/>
          </a:p>
          <a:p>
            <a:r>
              <a:rPr lang="pl-PL" sz="1800" dirty="0" smtClean="0"/>
              <a:t>MACINEK. </a:t>
            </a:r>
            <a:r>
              <a:rPr lang="pl-PL" sz="1800" i="1" dirty="0" smtClean="0"/>
              <a:t>http://files.referaty-macinek.webnode.cz</a:t>
            </a:r>
            <a:r>
              <a:rPr lang="pl-PL" sz="1800" dirty="0" smtClean="0"/>
              <a:t> [online]. [cit. 3.10.2012]. Dostupný na WWW: &lt;http://files.referaty-macinek.webnode.cz/200000073-db31bdc2b4/ohen.jpg&gt;.</a:t>
            </a:r>
            <a:r>
              <a:rPr lang="cs-CZ" sz="1800" dirty="0" err="1" smtClean="0"/>
              <a:t>cz</a:t>
            </a:r>
            <a:r>
              <a:rPr lang="cs-CZ" sz="1800" dirty="0" smtClean="0"/>
              <a:t>/ekologie/</a:t>
            </a:r>
            <a:r>
              <a:rPr lang="cs-CZ" sz="1800" dirty="0" err="1" smtClean="0"/>
              <a:t>abioticke</a:t>
            </a:r>
            <a:r>
              <a:rPr lang="cs-CZ" sz="1800" dirty="0" smtClean="0"/>
              <a:t>-faktory-</a:t>
            </a:r>
            <a:r>
              <a:rPr lang="cs-CZ" sz="1800" dirty="0" err="1" smtClean="0"/>
              <a:t>prostredi</a:t>
            </a:r>
            <a:r>
              <a:rPr lang="cs-CZ" sz="1800" dirty="0" smtClean="0"/>
              <a:t>&gt;.</a:t>
            </a:r>
          </a:p>
          <a:p>
            <a:r>
              <a:rPr lang="cs-CZ" sz="1800" dirty="0" smtClean="0"/>
              <a:t>AUTOR </a:t>
            </a:r>
            <a:r>
              <a:rPr lang="cs-CZ" sz="1800" dirty="0" smtClean="0"/>
              <a:t>NEUVEDEN. </a:t>
            </a:r>
            <a:r>
              <a:rPr lang="cs-CZ" sz="1800" i="1" dirty="0" smtClean="0"/>
              <a:t>Abiotické faktory</a:t>
            </a:r>
            <a:r>
              <a:rPr lang="cs-CZ" sz="1800" dirty="0" smtClean="0"/>
              <a:t> [online]. [cit. 9.10.2012]. Dostupný na WWW: &lt;http://www.</a:t>
            </a:r>
            <a:r>
              <a:rPr lang="cs-CZ" sz="1800" dirty="0" err="1" smtClean="0"/>
              <a:t>gtgm.cz</a:t>
            </a:r>
            <a:r>
              <a:rPr lang="cs-CZ" sz="1800" dirty="0" smtClean="0"/>
              <a:t>/dokumenty/</a:t>
            </a:r>
            <a:r>
              <a:rPr lang="cs-CZ" sz="1800" dirty="0" err="1" smtClean="0"/>
              <a:t>article</a:t>
            </a:r>
            <a:r>
              <a:rPr lang="cs-CZ" sz="1800" dirty="0" smtClean="0"/>
              <a:t>/190/</a:t>
            </a:r>
            <a:r>
              <a:rPr lang="cs-CZ" sz="1800" dirty="0" err="1" smtClean="0"/>
              <a:t>abio.pdf</a:t>
            </a:r>
            <a:r>
              <a:rPr lang="cs-CZ" sz="1800" dirty="0" smtClean="0"/>
              <a:t>&gt;.</a:t>
            </a:r>
          </a:p>
          <a:p>
            <a:r>
              <a:rPr lang="cs-CZ" sz="1800" dirty="0" smtClean="0"/>
              <a:t>Klipart MS PowerPoint</a:t>
            </a:r>
            <a:endParaRPr lang="cs-CZ" sz="1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242</TotalTime>
  <Words>99</Words>
  <Application>Microsoft Office PowerPoint</Application>
  <PresentationFormat>Předvádění na obrazovce (4:3)</PresentationFormat>
  <Paragraphs>51</Paragraphs>
  <Slides>11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Abiotický faktor  půda</vt:lpstr>
      <vt:lpstr>Abiotické faktory</vt:lpstr>
      <vt:lpstr>Půda</vt:lpstr>
      <vt:lpstr>půda</vt:lpstr>
      <vt:lpstr>půda</vt:lpstr>
      <vt:lpstr>fyzikální vlastnosti půdy</vt:lpstr>
      <vt:lpstr>Snímek 7</vt:lpstr>
      <vt:lpstr>dělení rostlin dle nároků na množství živin v půdě</vt:lpstr>
      <vt:lpstr>dělení rostlin podle nároků na pH půdy</vt:lpstr>
      <vt:lpstr>v půdě vzniká půdní společenstvo = EDAFON</vt:lpstr>
      <vt:lpstr>Zdroje</vt:lpstr>
    </vt:vector>
  </TitlesOfParts>
  <Company>procha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Zrození života  na Zemi</dc:title>
  <dc:creator>procha</dc:creator>
  <cp:lastModifiedBy>jung</cp:lastModifiedBy>
  <cp:revision>35</cp:revision>
  <dcterms:created xsi:type="dcterms:W3CDTF">2012-10-01T16:10:06Z</dcterms:created>
  <dcterms:modified xsi:type="dcterms:W3CDTF">2012-10-15T10:08:40Z</dcterms:modified>
</cp:coreProperties>
</file>