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65" r:id="rId2"/>
    <p:sldId id="263" r:id="rId3"/>
    <p:sldId id="257" r:id="rId4"/>
    <p:sldId id="258" r:id="rId5"/>
    <p:sldId id="259" r:id="rId6"/>
    <p:sldId id="264" r:id="rId7"/>
    <p:sldId id="260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842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1.bin"/><Relationship Id="rId10" Type="http://schemas.openxmlformats.org/officeDocument/2006/relationships/image" Target="../media/image6.wmf"/><Relationship Id="rId4" Type="http://schemas.openxmlformats.org/officeDocument/2006/relationships/image" Target="../media/image7.png"/><Relationship Id="rId9" Type="http://schemas.openxmlformats.org/officeDocument/2006/relationships/oleObject" Target="../embeddings/oleObject3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7987363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Ohmův zákon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OHMŮV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2048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 konstantní teplotě platí pro kovové vodiče lineární závislost mezi napětím a proudem.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U – elektrické napětí                   I – elektrický proud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 – konstanta úměrnosti, daná rozměry vodiče a jeho materiálem -&gt; elektrický odpor R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504825" cy="219075"/>
          </a:xfrm>
          <a:prstGeom prst="rect">
            <a:avLst/>
          </a:prstGeom>
          <a:noFill/>
        </p:spPr>
      </p:pic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504825" cy="219075"/>
          </a:xfrm>
          <a:prstGeom prst="rect">
            <a:avLst/>
          </a:prstGeom>
          <a:noFill/>
        </p:spPr>
      </p:pic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0"/>
            <a:ext cx="504825" cy="219075"/>
          </a:xfrm>
          <a:prstGeom prst="rect">
            <a:avLst/>
          </a:prstGeom>
          <a:noFill/>
        </p:spPr>
      </p:pic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9" name="Rovnice" r:id="rId5" imgW="114120" imgH="215640" progId="Equation.3">
                  <p:embed/>
                </p:oleObj>
              </mc:Choice>
              <mc:Fallback>
                <p:oleObj name="Rovnice" r:id="rId5" imgW="114120" imgH="215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827584" y="3068960"/>
          <a:ext cx="1800200" cy="5727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0" name="Rovnice" r:id="rId7" imgW="558720" imgH="177480" progId="Equation.3">
                  <p:embed/>
                </p:oleObj>
              </mc:Choice>
              <mc:Fallback>
                <p:oleObj name="Rovnice" r:id="rId7" imgW="558720" imgH="177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3068960"/>
                        <a:ext cx="1800200" cy="57279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899592" y="5445224"/>
          <a:ext cx="3763963" cy="1268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91" name="Rovnice" r:id="rId9" imgW="1168200" imgH="393480" progId="Equation.3">
                  <p:embed/>
                </p:oleObj>
              </mc:Choice>
              <mc:Fallback>
                <p:oleObj name="Rovnice" r:id="rId9" imgW="1168200" imgH="39348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5445224"/>
                        <a:ext cx="3763963" cy="1268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 – elektrický odpor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rezistance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[</a:t>
            </a:r>
            <a:r>
              <a:rPr lang="cs-CZ" sz="26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- Ohm]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G – elektrická vodivost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konduktance [S - Siemens]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El. vodivost je převrácenou hodnotou el. odporu.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OHMŮV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122" name="Object 8"/>
          <p:cNvGraphicFramePr>
            <a:graphicFrameLocks noChangeAspect="1"/>
          </p:cNvGraphicFramePr>
          <p:nvPr/>
        </p:nvGraphicFramePr>
        <p:xfrm>
          <a:off x="498475" y="3717032"/>
          <a:ext cx="2700338" cy="1268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6" name="Rovnice" r:id="rId3" imgW="838080" imgH="393480" progId="Equation.3">
                  <p:embed/>
                </p:oleObj>
              </mc:Choice>
              <mc:Fallback>
                <p:oleObj name="Rovnice" r:id="rId3" imgW="838080" imgH="393480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8475" y="3717032"/>
                        <a:ext cx="2700338" cy="1268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Ohmův zákon platí přesně pouze v obvodech stejnosměrného proudu!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Grafickým zobrazením Ohmova zákona je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Volt – Ampérová charakteristika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4310063" lvl="1" indent="-4318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je to přímka, jejíž směrnice je dána elektrickým odporem prvku, pro který byla změřena nebo vypočtena.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OHMŮV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 descr="VAcha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4131922"/>
            <a:ext cx="3240360" cy="249365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Prvek, pro který platí přímková V-A charakteristika se jmenuje lineární (platí </a:t>
            </a: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U=R.I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), jeho </a:t>
            </a: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rezistance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je konstantní, nezávislá na protékajícím proudu.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Obvody sestavené pouze z lineárních prvků se nazývají lineární obvody.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OHMŮV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Rl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4869160"/>
            <a:ext cx="2798064" cy="1597152"/>
          </a:xfrm>
          <a:prstGeom prst="rect">
            <a:avLst/>
          </a:prstGeom>
        </p:spPr>
      </p:pic>
      <p:pic>
        <p:nvPicPr>
          <p:cNvPr id="10" name="Obrázek 9" descr="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4509120"/>
            <a:ext cx="1520952" cy="174345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Jaká je závislost mezi napětím a proudem u kovových vodičů (za konstantní teploty)?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el. odpor a vodivost (značka, jednotka, vzorec)?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vypadá grafické zobrazení Ohmova zákona?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OHMŮV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elektrický odpor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conductivity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elektrická vodivost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Ohm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’s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Law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Ohmův zákon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DC (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direct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current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 – stejnosměrný proud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linear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lineární obvod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OHMŮV ZÁKON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1061</TotalTime>
  <Words>300</Words>
  <Application>Microsoft Office PowerPoint</Application>
  <PresentationFormat>Předvádění na obrazovce (4:3)</PresentationFormat>
  <Paragraphs>72</Paragraphs>
  <Slides>9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Rovnice</vt:lpstr>
      <vt:lpstr>Prezentace aplikace PowerPoint</vt:lpstr>
      <vt:lpstr>Prezentace aplikace PowerPoint</vt:lpstr>
      <vt:lpstr>OHMŮV ZÁKON</vt:lpstr>
      <vt:lpstr>OHMŮV ZÁKON</vt:lpstr>
      <vt:lpstr>OHMŮV ZÁKON</vt:lpstr>
      <vt:lpstr>OHMŮV ZÁKON</vt:lpstr>
      <vt:lpstr>OHMŮV ZÁKON</vt:lpstr>
      <vt:lpstr>OHMŮV ZÁKON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89</cp:revision>
  <dcterms:created xsi:type="dcterms:W3CDTF">2012-05-16T10:04:36Z</dcterms:created>
  <dcterms:modified xsi:type="dcterms:W3CDTF">2012-10-06T15:17:59Z</dcterms:modified>
</cp:coreProperties>
</file>