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69" r:id="rId2"/>
    <p:sldId id="263" r:id="rId3"/>
    <p:sldId id="258" r:id="rId4"/>
    <p:sldId id="257" r:id="rId5"/>
    <p:sldId id="267" r:id="rId6"/>
    <p:sldId id="268" r:id="rId7"/>
    <p:sldId id="260" r:id="rId8"/>
    <p:sldId id="266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9001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notesSlide" Target="../notesSlides/notesSlide3.xml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notesSlide" Target="../notesSlides/notesSlide4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3821467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VY_32_INOVACE_07_A_08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Stejnosměrný proud a Elektrochemie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Úbytek napětí </a:t>
                      </a: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ve vedení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ÚBYTEK NAPĚTÍ VE VEDENÍ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4365104"/>
            <a:ext cx="8229600" cy="18722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Přenos elektrické energie z místa výroby do místa spotřeby se uskutečňuje elektrickým vedením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Cu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nebo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Al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vodiči).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6" name="Obrázek 5" descr="UBYT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5270" y="2132856"/>
            <a:ext cx="8233460" cy="187220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ÚBYTEK NAPĚTÍ VE VEDENÍ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Zástupný symbol pro obsah 6"/>
          <p:cNvSpPr txBox="1">
            <a:spLocks/>
          </p:cNvSpPr>
          <p:nvPr/>
        </p:nvSpPr>
        <p:spPr>
          <a:xfrm>
            <a:off x="457200" y="4077072"/>
            <a:ext cx="2386608" cy="21602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spcBef>
                <a:spcPts val="600"/>
              </a:spcBef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odpor vodiče: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 descr="UBYTE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5270" y="2132856"/>
            <a:ext cx="8233460" cy="1872208"/>
          </a:xfrm>
          <a:prstGeom prst="rect">
            <a:avLst/>
          </a:prstGeom>
        </p:spPr>
      </p:pic>
      <p:graphicFrame>
        <p:nvGraphicFramePr>
          <p:cNvPr id="22529" name="Object 10"/>
          <p:cNvGraphicFramePr>
            <a:graphicFrameLocks noChangeAspect="1"/>
          </p:cNvGraphicFramePr>
          <p:nvPr/>
        </p:nvGraphicFramePr>
        <p:xfrm>
          <a:off x="539552" y="4581525"/>
          <a:ext cx="2198687" cy="127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7" name="Rovnice" r:id="rId5" imgW="685800" imgH="393480" progId="Equation.3">
                  <p:embed/>
                </p:oleObj>
              </mc:Choice>
              <mc:Fallback>
                <p:oleObj name="Rovnice" r:id="rId5" imgW="685800" imgH="39348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4581525"/>
                        <a:ext cx="2198687" cy="1270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Zástupný symbol pro obsah 6"/>
          <p:cNvSpPr txBox="1">
            <a:spLocks/>
          </p:cNvSpPr>
          <p:nvPr/>
        </p:nvSpPr>
        <p:spPr>
          <a:xfrm>
            <a:off x="3635896" y="4077072"/>
            <a:ext cx="2386608" cy="21602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spcBef>
                <a:spcPts val="600"/>
              </a:spcBef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odpor vedení: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ct 10"/>
          <p:cNvGraphicFramePr>
            <a:graphicFrameLocks noChangeAspect="1"/>
          </p:cNvGraphicFramePr>
          <p:nvPr/>
        </p:nvGraphicFramePr>
        <p:xfrm>
          <a:off x="3707904" y="4581525"/>
          <a:ext cx="4154488" cy="127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8" name="Rovnice" r:id="rId7" imgW="1295280" imgH="393480" progId="Equation.3">
                  <p:embed/>
                </p:oleObj>
              </mc:Choice>
              <mc:Fallback>
                <p:oleObj name="Rovnice" r:id="rId7" imgW="12952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7904" y="4581525"/>
                        <a:ext cx="4154488" cy="1270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ÚBYTEK NAPĚTÍ VE VEDENÍ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Zástupný symbol pro obsah 6"/>
          <p:cNvSpPr txBox="1">
            <a:spLocks/>
          </p:cNvSpPr>
          <p:nvPr/>
        </p:nvSpPr>
        <p:spPr>
          <a:xfrm>
            <a:off x="457200" y="4077072"/>
            <a:ext cx="8229600" cy="21602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spcBef>
                <a:spcPts val="600"/>
              </a:spcBef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U1 – napětí na začátku vedení</a:t>
            </a:r>
          </a:p>
          <a:p>
            <a:pPr marL="432000" lvl="0" indent="-432000" algn="just">
              <a:spcBef>
                <a:spcPts val="600"/>
              </a:spcBef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U – napětí na konci vedení</a:t>
            </a:r>
          </a:p>
          <a:p>
            <a:pPr marL="432000" lvl="0" indent="-432000" algn="just">
              <a:spcBef>
                <a:spcPts val="600"/>
              </a:spcBef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rozdílu napětí se říká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úbytek napětí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</p:txBody>
      </p:sp>
      <p:pic>
        <p:nvPicPr>
          <p:cNvPr id="9" name="Obrázek 8" descr="UBYTE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5270" y="2132856"/>
            <a:ext cx="8233460" cy="1872208"/>
          </a:xfrm>
          <a:prstGeom prst="rect">
            <a:avLst/>
          </a:prstGeom>
        </p:spPr>
      </p:pic>
      <p:graphicFrame>
        <p:nvGraphicFramePr>
          <p:cNvPr id="24578" name="Object 10"/>
          <p:cNvGraphicFramePr>
            <a:graphicFrameLocks noChangeAspect="1"/>
          </p:cNvGraphicFramePr>
          <p:nvPr/>
        </p:nvGraphicFramePr>
        <p:xfrm>
          <a:off x="539552" y="5659438"/>
          <a:ext cx="2646362" cy="696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7" name="Rovnice" r:id="rId5" imgW="825480" imgH="215640" progId="Equation.3">
                  <p:embed/>
                </p:oleObj>
              </mc:Choice>
              <mc:Fallback>
                <p:oleObj name="Rovnice" r:id="rId5" imgW="825480" imgH="21564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5659438"/>
                        <a:ext cx="2646362" cy="6969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/>
          <p:cNvGraphicFramePr>
            <a:graphicFrameLocks noChangeAspect="1"/>
          </p:cNvGraphicFramePr>
          <p:nvPr/>
        </p:nvGraphicFramePr>
        <p:xfrm>
          <a:off x="4427984" y="5638800"/>
          <a:ext cx="2320925" cy="738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8" name="Rovnice" r:id="rId7" imgW="723600" imgH="228600" progId="Equation.3">
                  <p:embed/>
                </p:oleObj>
              </mc:Choice>
              <mc:Fallback>
                <p:oleObj name="Rovnice" r:id="rId7" imgW="72360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7984" y="5638800"/>
                        <a:ext cx="2320925" cy="7381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ÚBYTEK NAPĚTÍ VE VEDENÍ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88840"/>
            <a:ext cx="8229600" cy="42484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Proud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, který prochází vedením je dán příkonem spotřebiče (P</a:t>
            </a:r>
            <a:r>
              <a:rPr lang="cs-CZ" sz="2600" baseline="-250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) a jeho svorkovým napětím (U): 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přenosu energie vznikají ve vedení ztráty, neboť při průchodu proudu odporem se spotřebuje část energie na ztráty: 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graphicFrame>
        <p:nvGraphicFramePr>
          <p:cNvPr id="26626" name="Object 10"/>
          <p:cNvGraphicFramePr>
            <a:graphicFrameLocks noChangeAspect="1"/>
          </p:cNvGraphicFramePr>
          <p:nvPr/>
        </p:nvGraphicFramePr>
        <p:xfrm>
          <a:off x="1043608" y="2998788"/>
          <a:ext cx="1343025" cy="127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4" name="Rovnice" r:id="rId3" imgW="419040" imgH="393480" progId="Equation.3">
                  <p:embed/>
                </p:oleObj>
              </mc:Choice>
              <mc:Fallback>
                <p:oleObj name="Rovnice" r:id="rId3" imgW="419040" imgH="39348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2998788"/>
                        <a:ext cx="1343025" cy="1270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10"/>
          <p:cNvGraphicFramePr>
            <a:graphicFrameLocks noChangeAspect="1"/>
          </p:cNvGraphicFramePr>
          <p:nvPr/>
        </p:nvGraphicFramePr>
        <p:xfrm>
          <a:off x="3707904" y="5589240"/>
          <a:ext cx="4070350" cy="779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5" name="Rovnice" r:id="rId5" imgW="1269720" imgH="241200" progId="Equation.3">
                  <p:embed/>
                </p:oleObj>
              </mc:Choice>
              <mc:Fallback>
                <p:oleObj name="Rovnice" r:id="rId5" imgW="1269720" imgH="2412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7904" y="5589240"/>
                        <a:ext cx="4070350" cy="7794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0851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 čemu se využívá elektrické vedení? ………………………...................................................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se spočítá odpor vedení a z něj následně úbytek napětí?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…………………………………………………...........…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Proč vznikají ve vedení ztráty?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ÚBYTEK NAPĚTÍ VE VEDENÍ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transmission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electrical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energy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přenos elektrické energie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source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zdroj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appliance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spotřebič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conductor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vodič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electrical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wiring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elektrické vedení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voltage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drop – úbytek napětí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ÚBYTEK NAPĚTÍ VE VEDENÍ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63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1551</TotalTime>
  <Words>282</Words>
  <Application>Microsoft Office PowerPoint</Application>
  <PresentationFormat>Předvádění na obrazovce (4:3)</PresentationFormat>
  <Paragraphs>62</Paragraphs>
  <Slides>9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Rovnice</vt:lpstr>
      <vt:lpstr>Prezentace aplikace PowerPoint</vt:lpstr>
      <vt:lpstr>Prezentace aplikace PowerPoint</vt:lpstr>
      <vt:lpstr>ÚBYTEK NAPĚTÍ VE VEDENÍ</vt:lpstr>
      <vt:lpstr>ÚBYTEK NAPĚTÍ VE VEDENÍ</vt:lpstr>
      <vt:lpstr>ÚBYTEK NAPĚTÍ VE VEDENÍ</vt:lpstr>
      <vt:lpstr>ÚBYTEK NAPĚTÍ VE VEDENÍ</vt:lpstr>
      <vt:lpstr>ÚBYTEK NAPĚTÍ VE VEDENÍ</vt:lpstr>
      <vt:lpstr>ÚBYTEK NAPĚTÍ VE VEDENÍ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137</cp:revision>
  <dcterms:created xsi:type="dcterms:W3CDTF">2012-05-16T10:04:36Z</dcterms:created>
  <dcterms:modified xsi:type="dcterms:W3CDTF">2012-10-06T15:17:32Z</dcterms:modified>
</cp:coreProperties>
</file>