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3"/>
  </p:notesMasterIdLst>
  <p:sldIdLst>
    <p:sldId id="261" r:id="rId4"/>
    <p:sldId id="256" r:id="rId5"/>
    <p:sldId id="257" r:id="rId6"/>
    <p:sldId id="258" r:id="rId7"/>
    <p:sldId id="259" r:id="rId8"/>
    <p:sldId id="260" r:id="rId9"/>
    <p:sldId id="264" r:id="rId10"/>
    <p:sldId id="262" r:id="rId11"/>
    <p:sldId id="263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6B51E2-91CD-4795-A2CE-D580897DFF3A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ED086-65B7-4762-985B-061BD83779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410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06DB6-85C8-414A-8D12-6942415052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7791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DE4818-EF53-4CD1-A228-69857807CF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845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12821E-800C-4FC7-A41E-020C0238DB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3880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FF59A-E2D0-4BFA-9F0E-1F28178016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7841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3B517-771C-4F7B-8FE3-208A73F6EA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2394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63BF0-7949-4774-8FE8-D9CE2882FD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078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F13A8-F329-4401-97E6-30E694BAAA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737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F7567-6944-48BC-9C08-C6A12B25C4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5788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73A0C6-DA8C-49E1-9290-C3A6EE8654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1522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9B0C2-679C-4AD1-86CE-1D97A6D9E3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7667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8AB591-BE45-4691-8789-783F5DEA7D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249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838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242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7910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0095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5644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6583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5441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1695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4236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3365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4941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2096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7277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8895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7448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4956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5907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0306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5696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9838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2370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495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DECBCF3-424D-4AEB-8867-A641021B58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15.10.2012</a:t>
            </a:fld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8268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CC36784E-32B6-4222-A9E1-56CA9890FFAF}" type="datetimeFigureOut">
              <a:rPr lang="cs-CZ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15.10.2012</a:t>
            </a:fld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42936420-3A61-49D1-9896-09A47C55A36A}" type="slidenum">
              <a:rPr lang="cs-CZ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72636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9" y="1124744"/>
            <a:ext cx="9144000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24129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VY_32_INOVACE_4_31_ NAPOLEON BONAPARTE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Prezentace 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POMOCNÝ MATERIÁL K VÝKLADU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447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bonap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64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0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Napoleon Bonaparte</a:t>
            </a:r>
            <a:r>
              <a:rPr lang="cs-CZ" dirty="0" smtClean="0">
                <a:solidFill>
                  <a:schemeClr val="bg1"/>
                </a:solidFill>
              </a:rPr>
              <a:t/>
            </a:r>
            <a:br>
              <a:rPr lang="cs-CZ" dirty="0" smtClean="0">
                <a:solidFill>
                  <a:schemeClr val="bg1"/>
                </a:solidFill>
              </a:rPr>
            </a:br>
            <a:endParaRPr lang="cs-CZ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France%20Corsica%20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0"/>
            <a:ext cx="5867400" cy="473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1" descr="240px-Jacques-Louis_David_0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28775"/>
            <a:ext cx="30480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229600" cy="1143000"/>
          </a:xfrm>
        </p:spPr>
        <p:txBody>
          <a:bodyPr/>
          <a:lstStyle/>
          <a:p>
            <a:pPr eaLnBrk="1" hangingPunct="1"/>
            <a:r>
              <a:rPr lang="cs-CZ" u="sng" smtClean="0"/>
              <a:t>Mládí</a:t>
            </a:r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2400" smtClean="0"/>
              <a:t>Narozen v městě Ajjaco na ostrově Korzika ve Francii roku 1769</a:t>
            </a:r>
          </a:p>
          <a:p>
            <a:pPr eaLnBrk="1" hangingPunct="1"/>
            <a:endParaRPr lang="cs-CZ" sz="2400" smtClean="0"/>
          </a:p>
          <a:p>
            <a:pPr eaLnBrk="1" hangingPunct="1"/>
            <a:r>
              <a:rPr lang="cs-CZ" sz="2400" smtClean="0"/>
              <a:t>Pocházel z malé šlechtické rodiny</a:t>
            </a:r>
          </a:p>
          <a:p>
            <a:pPr eaLnBrk="1" hangingPunct="1"/>
            <a:endParaRPr lang="cs-CZ" sz="2400" smtClean="0"/>
          </a:p>
          <a:p>
            <a:pPr eaLnBrk="1" hangingPunct="1"/>
            <a:r>
              <a:rPr lang="cs-CZ" sz="2400" smtClean="0"/>
              <a:t>V šesnácti letech nástup do armády</a:t>
            </a:r>
          </a:p>
          <a:p>
            <a:pPr eaLnBrk="1" hangingPunct="1"/>
            <a:endParaRPr lang="cs-CZ" sz="2400" smtClean="0"/>
          </a:p>
          <a:p>
            <a:pPr eaLnBrk="1" hangingPunct="1"/>
            <a:r>
              <a:rPr lang="cs-CZ" sz="2400" smtClean="0"/>
              <a:t>A v pouhých dvacetičtyř letech byl brigádní generál a jmenován do čela armády proti Rakušanům</a:t>
            </a:r>
          </a:p>
          <a:p>
            <a:pPr eaLnBrk="1" hangingPunct="1"/>
            <a:endParaRPr lang="cs-CZ" sz="2400" smtClean="0"/>
          </a:p>
          <a:p>
            <a:pPr eaLnBrk="1" hangingPunct="1"/>
            <a:endParaRPr lang="cs-CZ" sz="2400" smtClean="0"/>
          </a:p>
          <a:p>
            <a:pPr eaLnBrk="1" hangingPunct="1"/>
            <a:endParaRPr 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3" descr="5236-napoleon-bonaparte-on-the-battlefie-antoine-jean-g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213" y="0"/>
            <a:ext cx="9828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15" descr="pariz-napole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333375"/>
            <a:ext cx="3051175" cy="356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u="sng" smtClean="0"/>
              <a:t>Vojevůdce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16113"/>
            <a:ext cx="8229600" cy="4525962"/>
          </a:xfrm>
        </p:spPr>
        <p:txBody>
          <a:bodyPr/>
          <a:lstStyle/>
          <a:p>
            <a:pPr eaLnBrk="1" hangingPunct="1">
              <a:defRPr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Dobře se vyznal v mapách</a:t>
            </a:r>
          </a:p>
          <a:p>
            <a:pPr eaLnBrk="1" hangingPunct="1">
              <a:defRPr/>
            </a:pPr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Věnoval se morálce armády</a:t>
            </a:r>
          </a:p>
          <a:p>
            <a:pPr eaLnBrk="1" hangingPunct="1">
              <a:defRPr/>
            </a:pPr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Nepodporoval tresty </a:t>
            </a:r>
            <a:r>
              <a:rPr lang="pl-P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„Co možno očekávat od zneuctěných lidí?“</a:t>
            </a:r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Známa technika – Úder Taranem</a:t>
            </a:r>
          </a:p>
          <a:p>
            <a:pPr eaLnBrk="1" hangingPunct="1">
              <a:defRPr/>
            </a:pPr>
            <a:endParaRPr lang="cs-CZ" sz="2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" y="-16090"/>
            <a:ext cx="9133656" cy="6853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u="sng" smtClean="0"/>
              <a:t>Vláda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Vládl 1804 – 1815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Napoleonův politický systém konzulát z třemi konzuly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Časem prosazování jen jednoho (Napoleona)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Napoleon byl diktátorem Francie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Jmenoval sám sebe císařem</a:t>
            </a:r>
          </a:p>
        </p:txBody>
      </p:sp>
      <p:pic>
        <p:nvPicPr>
          <p:cNvPr id="5125" name="Picture 5" descr="imagesCAT2K1H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568825"/>
            <a:ext cx="2687637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u="sng" smtClean="0">
                <a:solidFill>
                  <a:schemeClr val="tx1"/>
                </a:solidFill>
              </a:rPr>
              <a:t>Sesazení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Sesazen 2x</a:t>
            </a:r>
          </a:p>
          <a:p>
            <a:pPr eaLnBrk="1" hangingPunct="1">
              <a:defRPr/>
            </a:pPr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cs-CZ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Protifranczská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koalice - Rusko, Rakousko, Švédsko podpořeno Anglii</a:t>
            </a:r>
          </a:p>
          <a:p>
            <a:pPr eaLnBrk="1" hangingPunct="1">
              <a:defRPr/>
            </a:pPr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Poražen u Lipska (1813) a následně uvězněn na ostrově </a:t>
            </a:r>
            <a:r>
              <a:rPr lang="cs-CZ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Elba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odkud později utekl</a:t>
            </a:r>
          </a:p>
          <a:p>
            <a:pPr eaLnBrk="1" hangingPunct="1">
              <a:defRPr/>
            </a:pPr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druhé poražen u Waterloo (1815) a uvězněn na ostrově sv. Helena až do smrti (1821)</a:t>
            </a:r>
          </a:p>
          <a:p>
            <a:pPr eaLnBrk="1" hangingPunct="1">
              <a:defRPr/>
            </a:pPr>
            <a:endParaRPr lang="cs-CZ" sz="2400" dirty="0" smtClean="0"/>
          </a:p>
          <a:p>
            <a:pPr eaLnBrk="1" hangingPunct="1">
              <a:defRPr/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92" y="502924"/>
            <a:ext cx="9127890" cy="5714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183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 eaLnBrk="1" hangingPunct="1"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b="1" dirty="0" smtClean="0"/>
              <a:t>ČAPKA, František.</a:t>
            </a:r>
            <a:r>
              <a:rPr lang="cs-CZ" sz="2400" dirty="0" smtClean="0"/>
              <a:t>  </a:t>
            </a:r>
            <a:r>
              <a:rPr lang="cs-CZ" sz="2400" b="1" dirty="0" smtClean="0"/>
              <a:t>VYKOUPIL, Libor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8. ročník. NOVOVĚK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o., </a:t>
            </a:r>
            <a:r>
              <a:rPr lang="cs-CZ" sz="2400" dirty="0" smtClean="0"/>
              <a:t>2009.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80-7289-100-6.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1657/2009-22 dne 26. ledna 2009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5004319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https://moderneurope.wikispaces.com/file/view/Napoleon_Bonaparte.jpg/32032011/Napoleon_Bonaparte.jpg</a:t>
            </a:r>
          </a:p>
          <a:p>
            <a:r>
              <a:rPr lang="cs-CZ" dirty="0" smtClean="0"/>
              <a:t>http://upload.wikimedia.org/wikipedia/commons/thumb/0/0a/Jacques-Louis_David_017.jpg/240px-Jacques-Louis_David_017.jpg</a:t>
            </a:r>
          </a:p>
          <a:p>
            <a:r>
              <a:rPr lang="cs-CZ" dirty="0" smtClean="0"/>
              <a:t>http://www.francetravelmap.com/Corsica-France.html</a:t>
            </a:r>
          </a:p>
          <a:p>
            <a:r>
              <a:rPr lang="cs-CZ" dirty="0" smtClean="0"/>
              <a:t>http://www.lovecpokladu.cz/img/2008/viky/viky20080214-napoleon-deylau.jpg</a:t>
            </a:r>
          </a:p>
          <a:p>
            <a:r>
              <a:rPr lang="cs-CZ" dirty="0"/>
              <a:t>http://</a:t>
            </a:r>
            <a:r>
              <a:rPr lang="cs-CZ" dirty="0" smtClean="0"/>
              <a:t>img230.imageshack.us/img230/7342/765pxnapoleoniponiatowstz3.jpg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upload.wikimedia.org/wikipedia/commons/5/56/Austerlitz-baron-Pascal.jpg</a:t>
            </a:r>
          </a:p>
          <a:p>
            <a:r>
              <a:rPr lang="cs-CZ" dirty="0"/>
              <a:t>http://</a:t>
            </a:r>
            <a:r>
              <a:rPr lang="cs-CZ" dirty="0" smtClean="0"/>
              <a:t>i.telegraph.co.uk/multimedia/archive/01398/NapoleonBonaparte_1398871c.jpg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622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Kimono</Template>
  <TotalTime>81</TotalTime>
  <Words>301</Words>
  <Application>Microsoft Office PowerPoint</Application>
  <PresentationFormat>Předvádění na obrazovce (4:3)</PresentationFormat>
  <Paragraphs>58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Výchozí návrh</vt:lpstr>
      <vt:lpstr>Motiv sady Office</vt:lpstr>
      <vt:lpstr>1_Motiv sady Office</vt:lpstr>
      <vt:lpstr>Název školy: ZŠ Klášterec nad Ohří, Krátká 676 Autor: Bc. Michael RADIMERSKÝ Název materiálu: VY_32_INOVACE_4_31_ NAPOLEON BONAPARTE Číslo projektu: CZ.1.07/1.4.00/21.1115</vt:lpstr>
      <vt:lpstr>Napoleon Bonaparte </vt:lpstr>
      <vt:lpstr>Mládí</vt:lpstr>
      <vt:lpstr>Vojevůdce</vt:lpstr>
      <vt:lpstr>Vláda</vt:lpstr>
      <vt:lpstr>Sesazení</vt:lpstr>
      <vt:lpstr>Prezentace aplikace PowerPoint</vt:lpstr>
      <vt:lpstr>Použité zdroje:</vt:lpstr>
      <vt:lpstr>Zdroje pro obrázky:</vt:lpstr>
    </vt:vector>
  </TitlesOfParts>
  <Company>Vorlos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Napoleon Bonaparte</dc:title>
  <dc:creator>Bc. Michael Radimerský</dc:creator>
  <cp:lastModifiedBy>Bc. Michael RADIMERSKÝ</cp:lastModifiedBy>
  <cp:revision>14</cp:revision>
  <dcterms:created xsi:type="dcterms:W3CDTF">2011-01-01T16:51:18Z</dcterms:created>
  <dcterms:modified xsi:type="dcterms:W3CDTF">2012-10-15T15:11:39Z</dcterms:modified>
</cp:coreProperties>
</file>