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99066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40559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42172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79914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34096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35774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74886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5665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6630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5189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75919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677A4-365A-4369-827E-93E4EC9A162A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612EF-6398-4EEE-A091-541F6E6307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9277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23224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Matematika a její aplikace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Matematika, Geometrie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 rovině a v prostoru, Průsečík přímek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Autor: Mgr. Marika Podroužková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VY_42_INOVACE_32/I.SADA</a:t>
            </a: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683568" y="3212976"/>
            <a:ext cx="7776864" cy="191906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200" b="1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Anotace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: Prezentace je určena pro žáky 3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. ročníku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, slouží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k výkladu učiva Průsečík přímek.</a:t>
            </a:r>
            <a:endParaRPr lang="cs-CZ" sz="2200" dirty="0">
              <a:solidFill>
                <a:schemeClr val="tx1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algn="l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Období: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září-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prosinec 2011</a:t>
            </a:r>
            <a:endParaRPr lang="cs-CZ" sz="2200" dirty="0">
              <a:solidFill>
                <a:schemeClr val="tx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5484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3528392"/>
          </a:xfrm>
        </p:spPr>
        <p:txBody>
          <a:bodyPr>
            <a:noAutofit/>
          </a:bodyPr>
          <a:lstStyle/>
          <a:p>
            <a:r>
              <a:rPr lang="cs-CZ" sz="9600" dirty="0"/>
              <a:t>Průsečík přímek</a:t>
            </a:r>
          </a:p>
        </p:txBody>
      </p:sp>
    </p:spTree>
    <p:extLst>
      <p:ext uri="{BB962C8B-B14F-4D97-AF65-F5344CB8AC3E}">
        <p14:creationId xmlns="" xmlns:p14="http://schemas.microsoft.com/office/powerpoint/2010/main" val="303877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Průsečík</a:t>
            </a:r>
            <a:r>
              <a:rPr lang="cs-CZ" dirty="0" smtClean="0"/>
              <a:t> dvou přímek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627784" y="1916832"/>
            <a:ext cx="3888432" cy="9361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2420144" y="2132856"/>
            <a:ext cx="4096072" cy="5040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355976" y="2384884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475454" y="2348881"/>
            <a:ext cx="103820" cy="7200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6213392" y="2060848"/>
            <a:ext cx="302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o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213393" y="2852936"/>
            <a:ext cx="151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01269" y="3715876"/>
            <a:ext cx="35504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2 různoběžné přímky o, l 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rotínají se v 1 bodě P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bod </a:t>
            </a:r>
            <a:r>
              <a:rPr lang="cs-CZ" sz="2400" dirty="0">
                <a:solidFill>
                  <a:srgbClr val="FF0000"/>
                </a:solidFill>
              </a:rPr>
              <a:t>P</a:t>
            </a:r>
            <a:r>
              <a:rPr lang="cs-CZ" sz="2400" dirty="0" smtClean="0"/>
              <a:t> je </a:t>
            </a:r>
            <a:r>
              <a:rPr lang="cs-CZ" sz="2400" b="1" dirty="0" smtClean="0">
                <a:solidFill>
                  <a:srgbClr val="FF0000"/>
                </a:solidFill>
              </a:rPr>
              <a:t>průsečík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597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Najdi </a:t>
            </a:r>
            <a:r>
              <a:rPr lang="cs-CZ" sz="3200" dirty="0" smtClean="0">
                <a:solidFill>
                  <a:srgbClr val="FF0000"/>
                </a:solidFill>
              </a:rPr>
              <a:t>průsečík</a:t>
            </a:r>
            <a:r>
              <a:rPr lang="cs-CZ" sz="3200" dirty="0" smtClean="0"/>
              <a:t> dvou různoběžných přímek m, n.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3779748"/>
            <a:ext cx="216024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532440" y="3284984"/>
            <a:ext cx="144016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460432" y="4581128"/>
            <a:ext cx="72008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683568" y="2780928"/>
            <a:ext cx="8064896" cy="194421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611560" y="3284984"/>
            <a:ext cx="8208912" cy="95176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957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Bod 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 je průsečíkem tří různoběžných přímek e, f, g.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532440" y="3284984"/>
            <a:ext cx="144016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/>
              <a:t>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460432" y="4643844"/>
            <a:ext cx="72008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683568" y="2780928"/>
            <a:ext cx="8064896" cy="194421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611560" y="3284984"/>
            <a:ext cx="8208912" cy="95176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331640" y="1916832"/>
            <a:ext cx="7056784" cy="38164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884368" y="558924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</a:t>
            </a:r>
            <a:endParaRPr lang="cs-CZ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4572000" y="3563144"/>
            <a:ext cx="360040" cy="729952"/>
            <a:chOff x="4572000" y="3573016"/>
            <a:chExt cx="360040" cy="729952"/>
          </a:xfrm>
        </p:grpSpPr>
        <p:sp>
          <p:nvSpPr>
            <p:cNvPr id="4" name="TextovéPole 3"/>
            <p:cNvSpPr txBox="1"/>
            <p:nvPr/>
          </p:nvSpPr>
          <p:spPr>
            <a:xfrm>
              <a:off x="4572000" y="3779748"/>
              <a:ext cx="216024" cy="52322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>
                  <a:solidFill>
                    <a:srgbClr val="FF0000"/>
                  </a:solidFill>
                </a:rPr>
                <a:t>R</a:t>
              </a:r>
            </a:p>
          </p:txBody>
        </p:sp>
        <p:cxnSp>
          <p:nvCxnSpPr>
            <p:cNvPr id="9" name="Přímá spojnice 8"/>
            <p:cNvCxnSpPr/>
            <p:nvPr/>
          </p:nvCxnSpPr>
          <p:spPr>
            <a:xfrm>
              <a:off x="4572000" y="3573016"/>
              <a:ext cx="288032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4572000" y="3573016"/>
              <a:ext cx="36004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69246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MOLNÁR,J.-MIKULENKOVÁ,H. Matematika 3.ročník:2.díl. Ilustroval Jindřich Kania. Olomouc: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Prodos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spol. s.r.o.,1997.63 s. ISBN 80-85806-90-8</a:t>
            </a:r>
          </a:p>
          <a:p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6738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115</Words>
  <Application>Microsoft Office PowerPoint</Application>
  <PresentationFormat>Předvádění na obrazovce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Název školy: ZŠ Varnsdorf, Edisonova 2821, okres Děčín, příspěvková organizace Matematika a její aplikace, Matematika, Geometrie v rovině a v prostoru, Průsečík přímek Autor: Mgr. Marika Podroužková Název materiálu: VY_42_INOVACE_32/I.SADA</vt:lpstr>
      <vt:lpstr>Průsečík přímek</vt:lpstr>
      <vt:lpstr>Průsečík dvou přímek</vt:lpstr>
      <vt:lpstr>Najdi průsečík dvou různoběžných přímek m, n.</vt:lpstr>
      <vt:lpstr>Bod R je průsečíkem tří různoběžných přímek e, f, g.</vt:lpstr>
      <vt:lpstr>Použité zdroje</vt:lpstr>
    </vt:vector>
  </TitlesOfParts>
  <Company>WebActive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Průsečík přímek</dc:title>
  <dc:creator>marika</dc:creator>
  <cp:lastModifiedBy>Rumcajs</cp:lastModifiedBy>
  <cp:revision>16</cp:revision>
  <dcterms:created xsi:type="dcterms:W3CDTF">2011-10-29T16:01:02Z</dcterms:created>
  <dcterms:modified xsi:type="dcterms:W3CDTF">2012-01-04T19:46:36Z</dcterms:modified>
</cp:coreProperties>
</file>