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8" r:id="rId5"/>
    <p:sldId id="259" r:id="rId6"/>
    <p:sldId id="260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F282BD-0DCB-48AB-A412-4E70555A27C0}" type="presOf" srcId="{27FE2D31-D344-4B63-A89A-A89AB0D9F3E3}" destId="{FE47432B-CA46-450C-8D8F-66C300A95B52}" srcOrd="0" destOrd="0" presId="urn:microsoft.com/office/officeart/2005/8/layout/target3"/>
    <dgm:cxn modelId="{6A086C5E-AC50-4665-8555-6B75F02163B0}" type="presOf" srcId="{130831A4-0540-4EC5-8F5A-93030E89D2D9}" destId="{F69CC921-512E-49F4-824C-A648EC5F27A5}" srcOrd="0" destOrd="0" presId="urn:microsoft.com/office/officeart/2005/8/layout/target3"/>
    <dgm:cxn modelId="{842C9C55-7DF7-4B64-819B-AF946EFCA72E}" type="presOf" srcId="{914700B9-77B5-440A-A438-DE98B6D4894D}" destId="{E73F1C26-6DCD-4001-88B9-355E01E2BCE7}" srcOrd="0" destOrd="0" presId="urn:microsoft.com/office/officeart/2005/8/layout/target3"/>
    <dgm:cxn modelId="{397CF043-32B3-438E-9952-CA27DD09F69D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8A24A5C-65AD-4D71-A015-65CF440DA3E4}" type="presOf" srcId="{1D8420EA-BFA0-403B-80F5-647FA396CC45}" destId="{8467D0EB-87A2-4285-8ACA-0398EFBF29BC}" srcOrd="1" destOrd="0" presId="urn:microsoft.com/office/officeart/2005/8/layout/target3"/>
    <dgm:cxn modelId="{8F3086D8-9E29-4F24-BE44-E512E18E3161}" type="presOf" srcId="{100B6B2E-82E6-4C11-B19B-F2DB3A0EA64F}" destId="{645AA564-2E9E-4954-AD87-AE01782CEC59}" srcOrd="0" destOrd="0" presId="urn:microsoft.com/office/officeart/2005/8/layout/target3"/>
    <dgm:cxn modelId="{A04FE54B-B51A-4F84-8ED1-DDC6204F6A15}" type="presOf" srcId="{100B6B2E-82E6-4C11-B19B-F2DB3A0EA64F}" destId="{DBA8199F-D892-4A8E-A352-2B7844050E09}" srcOrd="1" destOrd="0" presId="urn:microsoft.com/office/officeart/2005/8/layout/target3"/>
    <dgm:cxn modelId="{2BF40534-9CC0-49C9-BB36-DB87A1938962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8FDEBEC-F38B-480E-A536-68D5F3B4F5E5}" type="presOf" srcId="{1D8420EA-BFA0-403B-80F5-647FA396CC45}" destId="{F7B3C0B7-F0F7-4F49-B02C-3630F8C5FAE5}" srcOrd="0" destOrd="0" presId="urn:microsoft.com/office/officeart/2005/8/layout/target3"/>
    <dgm:cxn modelId="{543F1E2E-3C27-4394-8D40-1F416AC81E27}" type="presParOf" srcId="{FE47432B-CA46-450C-8D8F-66C300A95B52}" destId="{B522209E-30D0-49D6-A340-2D383A11C668}" srcOrd="0" destOrd="0" presId="urn:microsoft.com/office/officeart/2005/8/layout/target3"/>
    <dgm:cxn modelId="{CD1891FB-1646-48C7-A530-2FA912630EA3}" type="presParOf" srcId="{FE47432B-CA46-450C-8D8F-66C300A95B52}" destId="{ED5A8377-51D5-4DC5-B0E7-680166966720}" srcOrd="1" destOrd="0" presId="urn:microsoft.com/office/officeart/2005/8/layout/target3"/>
    <dgm:cxn modelId="{26007FCB-42C8-432D-AB21-6E33D1D2D517}" type="presParOf" srcId="{FE47432B-CA46-450C-8D8F-66C300A95B52}" destId="{F69CC921-512E-49F4-824C-A648EC5F27A5}" srcOrd="2" destOrd="0" presId="urn:microsoft.com/office/officeart/2005/8/layout/target3"/>
    <dgm:cxn modelId="{1D4484AD-2897-496B-B87B-D23A31225BCE}" type="presParOf" srcId="{FE47432B-CA46-450C-8D8F-66C300A95B52}" destId="{61C9CE18-EDA6-4EDF-BA1C-09779D38FBBF}" srcOrd="3" destOrd="0" presId="urn:microsoft.com/office/officeart/2005/8/layout/target3"/>
    <dgm:cxn modelId="{694A1190-E854-4DD9-96E1-C53476AE0C4F}" type="presParOf" srcId="{FE47432B-CA46-450C-8D8F-66C300A95B52}" destId="{D60DEAAB-7AFE-435A-ACF6-18851E4B0426}" srcOrd="4" destOrd="0" presId="urn:microsoft.com/office/officeart/2005/8/layout/target3"/>
    <dgm:cxn modelId="{40EE1CEF-FEB0-4583-9BDC-24037E9198FD}" type="presParOf" srcId="{FE47432B-CA46-450C-8D8F-66C300A95B52}" destId="{F7B3C0B7-F0F7-4F49-B02C-3630F8C5FAE5}" srcOrd="5" destOrd="0" presId="urn:microsoft.com/office/officeart/2005/8/layout/target3"/>
    <dgm:cxn modelId="{E7BA91CD-7ECE-4213-82AA-AFCB670DE5CC}" type="presParOf" srcId="{FE47432B-CA46-450C-8D8F-66C300A95B52}" destId="{C9DA9446-E2D3-4F6A-8960-3CADFBF870B8}" srcOrd="6" destOrd="0" presId="urn:microsoft.com/office/officeart/2005/8/layout/target3"/>
    <dgm:cxn modelId="{CB45698B-8185-4046-99CE-9534CDFA7C2D}" type="presParOf" srcId="{FE47432B-CA46-450C-8D8F-66C300A95B52}" destId="{9726EC6F-D322-4CD3-B489-1BE3DF7CE70B}" srcOrd="7" destOrd="0" presId="urn:microsoft.com/office/officeart/2005/8/layout/target3"/>
    <dgm:cxn modelId="{A8D5823B-36B2-4B47-8A93-BF88F416E8E1}" type="presParOf" srcId="{FE47432B-CA46-450C-8D8F-66C300A95B52}" destId="{645AA564-2E9E-4954-AD87-AE01782CEC59}" srcOrd="8" destOrd="0" presId="urn:microsoft.com/office/officeart/2005/8/layout/target3"/>
    <dgm:cxn modelId="{54F99B89-E391-41F9-879D-4E758706043C}" type="presParOf" srcId="{FE47432B-CA46-450C-8D8F-66C300A95B52}" destId="{8538CAC4-6A86-42B8-B5AF-2FF155DB9D02}" srcOrd="9" destOrd="0" presId="urn:microsoft.com/office/officeart/2005/8/layout/target3"/>
    <dgm:cxn modelId="{40BF7153-FF94-4C62-96EE-392750D5F6EE}" type="presParOf" srcId="{FE47432B-CA46-450C-8D8F-66C300A95B52}" destId="{26FD6024-A07F-46D0-8BC0-B5E595C5673D}" srcOrd="10" destOrd="0" presId="urn:microsoft.com/office/officeart/2005/8/layout/target3"/>
    <dgm:cxn modelId="{2B4C012C-1880-4771-A4BE-0EC47C936A1E}" type="presParOf" srcId="{FE47432B-CA46-450C-8D8F-66C300A95B52}" destId="{E73F1C26-6DCD-4001-88B9-355E01E2BCE7}" srcOrd="11" destOrd="0" presId="urn:microsoft.com/office/officeart/2005/8/layout/target3"/>
    <dgm:cxn modelId="{2BBD6CA6-E6BC-4B07-86B1-6DF998954CBA}" type="presParOf" srcId="{FE47432B-CA46-450C-8D8F-66C300A95B52}" destId="{8E23E229-92FC-49D1-B5FE-0303176B8A4E}" srcOrd="12" destOrd="0" presId="urn:microsoft.com/office/officeart/2005/8/layout/target3"/>
    <dgm:cxn modelId="{D68CD324-B4DA-4D37-8718-2F41B23FE45A}" type="presParOf" srcId="{FE47432B-CA46-450C-8D8F-66C300A95B52}" destId="{8467D0EB-87A2-4285-8ACA-0398EFBF29BC}" srcOrd="13" destOrd="0" presId="urn:microsoft.com/office/officeart/2005/8/layout/target3"/>
    <dgm:cxn modelId="{18771BA4-114F-4756-A856-E2D7B858A5C4}" type="presParOf" srcId="{FE47432B-CA46-450C-8D8F-66C300A95B52}" destId="{DBA8199F-D892-4A8E-A352-2B7844050E09}" srcOrd="14" destOrd="0" presId="urn:microsoft.com/office/officeart/2005/8/layout/target3"/>
    <dgm:cxn modelId="{E1A75809-A0BC-4248-98A5-7B4C4C75556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FD59A37-308E-42E1-BB6C-B2E60C8CD1C0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9A51B-EDB4-4E0D-87D0-07D6993092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0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6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png"/><Relationship Id="rId7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91871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toys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7" y="5157192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35973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výuce nové slovní  zásoby.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osvojují  nová slovíčka z tematického okruhu hračky. Naučí se je správně psát a vyslovovat.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My toys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AJ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70C0"/>
                </a:solidFill>
              </a:rPr>
              <a:t>Spočítej množství hraček na obrázku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500174"/>
            <a:ext cx="8786874" cy="507209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4786322"/>
            <a:ext cx="785818" cy="1032436"/>
          </a:xfrm>
          <a:prstGeom prst="rect">
            <a:avLst/>
          </a:prstGeom>
          <a:noFill/>
        </p:spPr>
      </p:pic>
      <p:pic>
        <p:nvPicPr>
          <p:cNvPr id="5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714488"/>
            <a:ext cx="785818" cy="1032436"/>
          </a:xfrm>
          <a:prstGeom prst="rect">
            <a:avLst/>
          </a:prstGeom>
          <a:noFill/>
        </p:spPr>
      </p:pic>
      <p:pic>
        <p:nvPicPr>
          <p:cNvPr id="6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500174"/>
            <a:ext cx="785818" cy="1032436"/>
          </a:xfrm>
          <a:prstGeom prst="rect">
            <a:avLst/>
          </a:prstGeom>
          <a:noFill/>
        </p:spPr>
      </p:pic>
      <p:pic>
        <p:nvPicPr>
          <p:cNvPr id="8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4572008"/>
            <a:ext cx="785818" cy="1032436"/>
          </a:xfrm>
          <a:prstGeom prst="rect">
            <a:avLst/>
          </a:prstGeom>
          <a:noFill/>
        </p:spPr>
      </p:pic>
      <p:pic>
        <p:nvPicPr>
          <p:cNvPr id="9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4071942"/>
            <a:ext cx="785818" cy="1032436"/>
          </a:xfrm>
          <a:prstGeom prst="rect">
            <a:avLst/>
          </a:prstGeom>
          <a:noFill/>
        </p:spPr>
      </p:pic>
      <p:pic>
        <p:nvPicPr>
          <p:cNvPr id="10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2571744"/>
            <a:ext cx="785818" cy="1032436"/>
          </a:xfrm>
          <a:prstGeom prst="rect">
            <a:avLst/>
          </a:prstGeom>
          <a:noFill/>
        </p:spPr>
      </p:pic>
      <p:pic>
        <p:nvPicPr>
          <p:cNvPr id="12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500306"/>
            <a:ext cx="1002641" cy="1184242"/>
          </a:xfrm>
          <a:prstGeom prst="rect">
            <a:avLst/>
          </a:prstGeom>
          <a:noFill/>
        </p:spPr>
      </p:pic>
      <p:pic>
        <p:nvPicPr>
          <p:cNvPr id="14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1643050"/>
            <a:ext cx="1002641" cy="1184242"/>
          </a:xfrm>
          <a:prstGeom prst="rect">
            <a:avLst/>
          </a:prstGeom>
          <a:noFill/>
        </p:spPr>
      </p:pic>
      <p:pic>
        <p:nvPicPr>
          <p:cNvPr id="15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5429264"/>
            <a:ext cx="1002641" cy="1184242"/>
          </a:xfrm>
          <a:prstGeom prst="rect">
            <a:avLst/>
          </a:prstGeom>
          <a:noFill/>
        </p:spPr>
      </p:pic>
      <p:pic>
        <p:nvPicPr>
          <p:cNvPr id="16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928802"/>
            <a:ext cx="1002641" cy="1184242"/>
          </a:xfrm>
          <a:prstGeom prst="rect">
            <a:avLst/>
          </a:prstGeom>
          <a:noFill/>
        </p:spPr>
      </p:pic>
      <p:pic>
        <p:nvPicPr>
          <p:cNvPr id="2056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3786190"/>
            <a:ext cx="1557342" cy="657977"/>
          </a:xfrm>
          <a:prstGeom prst="rect">
            <a:avLst/>
          </a:prstGeom>
          <a:noFill/>
        </p:spPr>
      </p:pic>
      <p:pic>
        <p:nvPicPr>
          <p:cNvPr id="23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02" y="5857892"/>
            <a:ext cx="1557342" cy="657977"/>
          </a:xfrm>
          <a:prstGeom prst="rect">
            <a:avLst/>
          </a:prstGeom>
          <a:noFill/>
        </p:spPr>
      </p:pic>
      <p:pic>
        <p:nvPicPr>
          <p:cNvPr id="24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3857628"/>
            <a:ext cx="1557342" cy="657977"/>
          </a:xfrm>
          <a:prstGeom prst="rect">
            <a:avLst/>
          </a:prstGeom>
          <a:noFill/>
        </p:spPr>
      </p:pic>
      <p:pic>
        <p:nvPicPr>
          <p:cNvPr id="25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5929330"/>
            <a:ext cx="1557342" cy="657977"/>
          </a:xfrm>
          <a:prstGeom prst="rect">
            <a:avLst/>
          </a:prstGeom>
          <a:noFill/>
        </p:spPr>
      </p:pic>
      <p:pic>
        <p:nvPicPr>
          <p:cNvPr id="26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1000108"/>
            <a:ext cx="1557342" cy="657977"/>
          </a:xfrm>
          <a:prstGeom prst="rect">
            <a:avLst/>
          </a:prstGeom>
          <a:noFill/>
        </p:spPr>
      </p:pic>
      <p:pic>
        <p:nvPicPr>
          <p:cNvPr id="27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68" y="1785926"/>
            <a:ext cx="1557342" cy="657977"/>
          </a:xfrm>
          <a:prstGeom prst="rect">
            <a:avLst/>
          </a:prstGeom>
          <a:noFill/>
        </p:spPr>
      </p:pic>
      <p:pic>
        <p:nvPicPr>
          <p:cNvPr id="2058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5214950"/>
            <a:ext cx="730602" cy="741937"/>
          </a:xfrm>
          <a:prstGeom prst="rect">
            <a:avLst/>
          </a:prstGeom>
          <a:noFill/>
        </p:spPr>
      </p:pic>
      <p:pic>
        <p:nvPicPr>
          <p:cNvPr id="2059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43042" y="2928934"/>
            <a:ext cx="1566908" cy="821473"/>
          </a:xfrm>
          <a:prstGeom prst="rect">
            <a:avLst/>
          </a:prstGeom>
          <a:noFill/>
        </p:spPr>
      </p:pic>
      <p:pic>
        <p:nvPicPr>
          <p:cNvPr id="31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71802" y="4786322"/>
            <a:ext cx="1566908" cy="821473"/>
          </a:xfrm>
          <a:prstGeom prst="rect">
            <a:avLst/>
          </a:prstGeom>
          <a:noFill/>
        </p:spPr>
      </p:pic>
      <p:pic>
        <p:nvPicPr>
          <p:cNvPr id="32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14942" y="3357562"/>
            <a:ext cx="1566908" cy="821473"/>
          </a:xfrm>
          <a:prstGeom prst="rect">
            <a:avLst/>
          </a:prstGeom>
          <a:noFill/>
        </p:spPr>
      </p:pic>
      <p:pic>
        <p:nvPicPr>
          <p:cNvPr id="33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928670"/>
            <a:ext cx="1566908" cy="821473"/>
          </a:xfrm>
          <a:prstGeom prst="rect">
            <a:avLst/>
          </a:prstGeom>
          <a:noFill/>
        </p:spPr>
      </p:pic>
      <p:pic>
        <p:nvPicPr>
          <p:cNvPr id="34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357290" y="5857892"/>
            <a:ext cx="1566908" cy="821473"/>
          </a:xfrm>
          <a:prstGeom prst="rect">
            <a:avLst/>
          </a:prstGeom>
          <a:noFill/>
        </p:spPr>
      </p:pic>
      <p:pic>
        <p:nvPicPr>
          <p:cNvPr id="35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58082" y="1714488"/>
            <a:ext cx="1566908" cy="821473"/>
          </a:xfrm>
          <a:prstGeom prst="rect">
            <a:avLst/>
          </a:prstGeom>
          <a:noFill/>
        </p:spPr>
      </p:pic>
      <p:pic>
        <p:nvPicPr>
          <p:cNvPr id="36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4286256"/>
            <a:ext cx="730602" cy="741937"/>
          </a:xfrm>
          <a:prstGeom prst="rect">
            <a:avLst/>
          </a:prstGeom>
          <a:noFill/>
        </p:spPr>
      </p:pic>
      <p:pic>
        <p:nvPicPr>
          <p:cNvPr id="37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5857892"/>
            <a:ext cx="730602" cy="741937"/>
          </a:xfrm>
          <a:prstGeom prst="rect">
            <a:avLst/>
          </a:prstGeom>
          <a:noFill/>
        </p:spPr>
      </p:pic>
      <p:pic>
        <p:nvPicPr>
          <p:cNvPr id="38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85984" y="3857628"/>
            <a:ext cx="730602" cy="741937"/>
          </a:xfrm>
          <a:prstGeom prst="rect">
            <a:avLst/>
          </a:prstGeom>
          <a:noFill/>
        </p:spPr>
      </p:pic>
      <p:pic>
        <p:nvPicPr>
          <p:cNvPr id="39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71604" y="1857364"/>
            <a:ext cx="730602" cy="741937"/>
          </a:xfrm>
          <a:prstGeom prst="rect">
            <a:avLst/>
          </a:prstGeom>
          <a:noFill/>
        </p:spPr>
      </p:pic>
      <p:pic>
        <p:nvPicPr>
          <p:cNvPr id="40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8662" y="1000108"/>
            <a:ext cx="730602" cy="741937"/>
          </a:xfrm>
          <a:prstGeom prst="rect">
            <a:avLst/>
          </a:prstGeom>
          <a:noFill/>
        </p:spPr>
      </p:pic>
      <p:pic>
        <p:nvPicPr>
          <p:cNvPr id="41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929586" y="2500306"/>
            <a:ext cx="730602" cy="741937"/>
          </a:xfrm>
          <a:prstGeom prst="rect">
            <a:avLst/>
          </a:prstGeom>
          <a:noFill/>
        </p:spPr>
      </p:pic>
      <p:pic>
        <p:nvPicPr>
          <p:cNvPr id="42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2571744"/>
            <a:ext cx="730602" cy="741937"/>
          </a:xfrm>
          <a:prstGeom prst="rect">
            <a:avLst/>
          </a:prstGeom>
          <a:noFill/>
        </p:spPr>
      </p:pic>
      <p:pic>
        <p:nvPicPr>
          <p:cNvPr id="43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3429000"/>
            <a:ext cx="1557342" cy="657977"/>
          </a:xfrm>
          <a:prstGeom prst="rect">
            <a:avLst/>
          </a:prstGeom>
          <a:noFill/>
        </p:spPr>
      </p:pic>
      <p:pic>
        <p:nvPicPr>
          <p:cNvPr id="44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9586" y="4071942"/>
            <a:ext cx="1002641" cy="1184242"/>
          </a:xfrm>
          <a:prstGeom prst="rect">
            <a:avLst/>
          </a:prstGeom>
          <a:noFill/>
        </p:spPr>
      </p:pic>
      <p:pic>
        <p:nvPicPr>
          <p:cNvPr id="45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5984" y="928670"/>
            <a:ext cx="1566908" cy="821473"/>
          </a:xfrm>
          <a:prstGeom prst="rect">
            <a:avLst/>
          </a:prstGeom>
          <a:noFill/>
        </p:spPr>
      </p:pic>
      <p:pic>
        <p:nvPicPr>
          <p:cNvPr id="46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20" y="4500570"/>
            <a:ext cx="1566908" cy="821473"/>
          </a:xfrm>
          <a:prstGeom prst="rect">
            <a:avLst/>
          </a:prstGeom>
          <a:noFill/>
        </p:spPr>
      </p:pic>
      <p:pic>
        <p:nvPicPr>
          <p:cNvPr id="48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5572140"/>
            <a:ext cx="730602" cy="74193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</a:rPr>
              <a:t>Přiřaď správně obrázek se slovem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14678" y="2714620"/>
            <a:ext cx="3786214" cy="11430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TEDDY BEAR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000760" y="5000636"/>
            <a:ext cx="2786082" cy="11430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TRAIN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4282" y="1214422"/>
            <a:ext cx="2786082" cy="11430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14282" y="4214818"/>
            <a:ext cx="2786082" cy="11430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43636" y="1214422"/>
            <a:ext cx="2786082" cy="11430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CAR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4429132"/>
            <a:ext cx="1617971" cy="1643074"/>
          </a:xfrm>
          <a:prstGeom prst="rect">
            <a:avLst/>
          </a:prstGeom>
          <a:noFill/>
        </p:spPr>
      </p:pic>
      <p:pic>
        <p:nvPicPr>
          <p:cNvPr id="10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2214554"/>
            <a:ext cx="1522461" cy="2000264"/>
          </a:xfrm>
          <a:prstGeom prst="rect">
            <a:avLst/>
          </a:prstGeom>
          <a:noFill/>
        </p:spPr>
      </p:pic>
      <p:pic>
        <p:nvPicPr>
          <p:cNvPr id="11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1428736"/>
            <a:ext cx="2316479" cy="1214446"/>
          </a:xfrm>
          <a:prstGeom prst="rect">
            <a:avLst/>
          </a:prstGeom>
          <a:noFill/>
        </p:spPr>
      </p:pic>
      <p:pic>
        <p:nvPicPr>
          <p:cNvPr id="12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5500702"/>
            <a:ext cx="2536260" cy="1071570"/>
          </a:xfrm>
          <a:prstGeom prst="rect">
            <a:avLst/>
          </a:prstGeom>
          <a:noFill/>
        </p:spPr>
      </p:pic>
      <p:pic>
        <p:nvPicPr>
          <p:cNvPr id="13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29454" y="2571744"/>
            <a:ext cx="1874977" cy="2214578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428596" y="1285860"/>
            <a:ext cx="2343160" cy="1000132"/>
          </a:xfrm>
          <a:prstGeom prst="ellipse">
            <a:avLst/>
          </a:prstGeom>
          <a:solidFill>
            <a:srgbClr val="99FF99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357950" y="1285860"/>
            <a:ext cx="2343160" cy="1000132"/>
          </a:xfrm>
          <a:prstGeom prst="ellipse">
            <a:avLst/>
          </a:prstGeom>
          <a:solidFill>
            <a:srgbClr val="99FF99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428596" y="4286256"/>
            <a:ext cx="2343160" cy="1000132"/>
          </a:xfrm>
          <a:prstGeom prst="ellipse">
            <a:avLst/>
          </a:prstGeom>
          <a:solidFill>
            <a:srgbClr val="99FF99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6215074" y="5072074"/>
            <a:ext cx="2343160" cy="1000132"/>
          </a:xfrm>
          <a:prstGeom prst="ellipse">
            <a:avLst/>
          </a:prstGeom>
          <a:solidFill>
            <a:srgbClr val="99FF99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3500430" y="2786058"/>
            <a:ext cx="3286148" cy="1000132"/>
          </a:xfrm>
          <a:prstGeom prst="ellipse">
            <a:avLst/>
          </a:prstGeom>
          <a:solidFill>
            <a:srgbClr val="99FF99"/>
          </a:solidFill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868 -0.00069 0.01754 -0.00069 0.02622 -0.00208 C 0.03715 -0.00393 0.04757 -0.01017 0.05851 -0.01225 C 0.06389 -0.01457 0.06858 -0.01896 0.07396 -0.02058 C 0.07899 -0.0222 0.08924 -0.02474 0.08924 -0.02474 C 0.1026 -0.0333 0.12917 -0.03399 0.14462 -0.037 C 0.16059 -0.0363 0.17639 -0.03607 0.19236 -0.03492 C 0.20695 -0.03376 0.22205 -0.02821 0.23698 -0.02682 C 0.25017 -0.02243 0.26354 -0.01734 0.27691 -0.01433 C 0.2842 -0.00809 0.29184 -0.0074 0.3 -0.00416 C 0.30833 -0.00069 0.31597 0.0037 0.32465 0.00602 C 0.33333 0.01365 0.34531 0.01781 0.35538 0.02244 C 0.3599 0.02452 0.36337 0.02984 0.36771 0.03261 C 0.37465 0.03724 0.3816 0.04094 0.38924 0.04302 C 0.40087 0.05343 0.41615 0.05967 0.42934 0.06545 C 0.43524 0.068 0.43507 0.07008 0.4401 0.07378 C 0.4533 0.08326 0.46875 0.09459 0.48316 0.10037 C 0.49375 0.10477 0.50399 0.11032 0.51389 0.11679 C 0.51649 0.11864 0.51875 0.12119 0.52153 0.12281 C 0.52448 0.12466 0.5309 0.12697 0.5309 0.12697 C 0.53837 0.13368 0.54549 0.14177 0.55399 0.14547 C 0.55712 0.14894 0.55972 0.15287 0.5632 0.15565 C 0.56493 0.15703 0.56736 0.15634 0.56927 0.15773 C 0.59045 0.17345 0.56285 0.15958 0.58629 0.16999 C 0.58976 0.17369 0.59392 0.17623 0.59705 0.18039 C 0.60035 0.18479 0.6026 0.1908 0.60625 0.19473 C 0.60885 0.19774 0.6125 0.1982 0.61545 0.20074 C 0.62674 0.21046 0.63889 0.21994 0.64931 0.2315 C 0.6651 0.24908 0.64462 0.22988 0.6632 0.24792 C 0.66615 0.2507 0.6724 0.25602 0.6724 0.25602 C 0.67795 0.27082 0.68854 0.28724 0.69861 0.29718 C 0.70104 0.30736 0.7066 0.31476 0.71076 0.32378 C 0.71302 0.32864 0.71771 0.33118 0.72014 0.33604 C 0.72726 0.35037 0.72309 0.34552 0.7309 0.35246 C 0.73403 0.3587 0.73802 0.36564 0.7401 0.37281 C 0.74132 0.37697 0.74323 0.3853 0.74323 0.3853 C 0.74219 0.40426 0.74358 0.41744 0.73385 0.43039 C 0.7316 0.43895 0.72743 0.43987 0.72309 0.44681 C 0.71354 0.46208 0.70122 0.4785 0.68629 0.48358 C 0.67361 0.49492 0.66667 0.49052 0.64774 0.49168 C 0.61997 0.50116 0.58993 0.5 0.56163 0.50417 C 0.55017 0.50856 0.56163 0.50463 0.53854 0.5081 C 0.53264 0.50902 0.52604 0.51226 0.52014 0.51226 " pathEditMode="relative" ptsTypes="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3469E-6 C 0.00643 -0.00301 0.00903 -0.00995 0.01372 -0.01642 C 0.01649 -0.02752 0.02136 -0.03932 0.02604 -0.04926 C 0.02986 -0.06869 0.03715 -0.07447 0.04306 -0.0902 C 0.04757 -0.10222 0.05452 -0.1154 0.06302 -0.12304 C 0.06545 -0.13275 0.07379 -0.13946 0.07986 -0.14547 C 0.0882 -0.16212 0.07726 -0.142 0.08768 -0.15588 C 0.09913 -0.17114 0.08577 -0.15819 0.09688 -0.16813 C 0.10052 -0.17507 0.10313 -0.17761 0.1092 -0.18039 C 0.11649 -0.18663 0.12188 -0.18918 0.12917 -0.19473 C 0.13577 -0.19982 0.14202 -0.20583 0.14913 -0.20907 C 0.15608 -0.21832 0.15174 -0.21439 0.16302 -0.21924 C 0.16511 -0.22017 0.16719 -0.22179 0.1691 -0.22341 C 0.17222 -0.22595 0.175 -0.22988 0.17847 -0.2315 C 0.18455 -0.23428 0.19132 -0.23774 0.19688 -0.24191 C 0.19913 -0.24353 0.2007 -0.24653 0.20295 -0.24792 C 0.20747 -0.2507 0.21215 -0.25208 0.21684 -0.25416 C 0.22535 -0.25786 0.22066 -0.25763 0.22761 -0.26226 C 0.2375 -0.26873 0.24948 -0.2722 0.2599 -0.2766 C 0.26927 -0.28053 0.27795 -0.28585 0.28768 -0.28909 C 0.29861 -0.2988 0.29323 -0.29602 0.30295 -0.29926 C 0.32031 -0.31591 0.34722 -0.31938 0.36771 -0.32169 C 0.37726 -0.32493 0.38698 -0.32632 0.39688 -0.32794 C 0.40712 -0.33141 0.41719 -0.3321 0.42761 -0.33418 C 0.45035 -0.33858 0.4724 -0.3469 0.49531 -0.35037 C 0.50504 -0.35361 0.51458 -0.35638 0.52448 -0.3587 C 0.5349 -0.36679 0.54636 -0.37095 0.55677 -0.37905 C 0.57153 -0.39038 0.56094 -0.38506 0.57066 -0.38946 C 0.57778 -0.38876 0.58524 -0.38992 0.59219 -0.38737 C 0.59688 -0.38576 0.59983 -0.37835 0.60452 -0.3772 C 0.60712 -0.3765 0.60972 -0.37581 0.61233 -0.37512 C 0.61858 -0.36633 0.62518 -0.358 0.63073 -0.34852 C 0.63247 -0.34158 0.63438 -0.33719 0.63837 -0.3321 " pathEditMode="relative" ptsTypes="ffffffffffffffffffffffffffffffff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8.51064E-7 C -0.00208 -0.00416 -0.00503 -0.00763 -0.00625 -0.01225 C -0.00677 -0.01433 -0.00694 -0.01665 -0.00781 -0.0185 C -0.01528 -0.03353 -0.00972 -0.01572 -0.01545 -0.03075 C -0.01823 -0.03769 -0.01996 -0.04995 -0.02465 -0.05527 C -0.02917 -0.06013 -0.03594 -0.06383 -0.04149 -0.06568 C -0.05278 -0.06498 -0.06649 -0.07099 -0.07535 -0.06151 C -0.08507 -0.05087 -0.0717 -0.05828 -0.08316 -0.05319 C -0.08507 -0.04556 -0.08906 -0.04139 -0.09236 -0.03492 C -0.09566 -0.02197 -0.10399 -0.00624 -0.11545 -0.00624 " pathEditMode="relative" ptsTypes="fffffffffA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2.53469E-6 C -0.00643 -0.02544 -0.01233 -0.05042 -0.01858 -0.07586 C -0.02015 -0.09644 -0.02206 -0.11633 -0.0231 -0.13715 C -0.02275 -0.16143 -0.02865 -0.26041 -0.01702 -0.30713 C -0.01581 -0.31985 -0.01251 -0.36263 -0.00626 -0.37466 C -0.004 -0.38668 -0.0014 -0.39778 0.00138 -0.40981 C 0.00208 -0.41282 0.00364 -0.4149 0.00451 -0.4179 C 0.0052 -0.42045 0.00555 -0.42345 0.00607 -0.42623 C 0.00659 -0.42947 0.00676 -0.43294 0.00763 -0.43617 C 0.00919 -0.44196 0.01371 -0.45283 0.01371 -0.45283 C 0.01631 -0.46994 0.02048 -0.48659 0.02308 -0.50394 C 0.02413 -0.51804 0.02551 -0.52938 0.0276 -0.54279 C 0.02916 -0.56753 0.03107 -0.59205 0.03229 -0.61656 C 0.03176 -0.63784 0.03211 -0.65912 0.03072 -0.68016 C 0.0302 -0.68964 0.02517 -0.69728 0.02152 -0.70468 C 0.02065 -0.70653 0.02117 -0.7093 0.01996 -0.71092 C 0.00572 -0.72988 -0.02049 -0.7315 -0.03855 -0.73335 C -0.04567 -0.73405 -0.05296 -0.73474 -0.06008 -0.73543 C -0.06824 -0.73474 -0.07657 -0.73451 -0.08473 -0.73335 C -0.09549 -0.73197 -0.10487 -0.72341 -0.11546 -0.7211 C -0.12518 -0.71439 -0.13594 -0.71208 -0.14619 -0.70676 C -0.15608 -0.70144 -0.16546 -0.69473 -0.17553 -0.69034 C -0.18004 -0.68641 -0.18403 -0.68039 -0.18924 -0.67808 C -0.19393 -0.676 -0.19462 -0.67623 -0.19862 -0.67184 C -0.2106 -0.65865 -0.19601 -0.67207 -0.20782 -0.66166 C -0.21598 -0.64501 -0.20521 -0.66444 -0.21546 -0.65357 C -0.21893 -0.64987 -0.22153 -0.64524 -0.22466 -0.64108 C -0.23317 -0.62951 -0.24653 -0.62327 -0.25244 -0.6087 " pathEditMode="relative" ptsTypes="fffffffffffffffffffffffffffA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04903E-6 C -0.00903 -0.0236 -0.01094 -0.05019 -0.01996 -0.07378 C -0.0283 -0.09575 -0.04409 -0.11194 -0.05694 -0.12905 C -0.0625 -0.13645 -0.06666 -0.14709 -0.07239 -0.1538 C -0.07569 -0.15773 -0.07951 -0.16051 -0.08316 -0.16398 C -0.08889 -0.16929 -0.11007 -0.16999 -0.1184 -0.1723 C -0.12725 -0.1797 -0.13784 -0.17924 -0.14774 -0.18248 C -0.1658 -0.18155 -0.17864 -0.18456 -0.19392 -0.17831 C -0.19705 -0.17716 -0.20034 -0.17646 -0.20312 -0.17415 C -0.20469 -0.17276 -0.20607 -0.17115 -0.20764 -0.17022 C -0.22291 -0.1612 -0.23993 -0.15542 -0.25538 -0.14756 C -0.25764 -0.1464 -0.25955 -0.14501 -0.26163 -0.14339 C -0.26319 -0.14224 -0.26441 -0.14039 -0.26614 -0.13946 C -0.27222 -0.13599 -0.2717 -0.139 -0.27691 -0.1353 C -0.2842 -0.13044 -0.2875 -0.12767 -0.29531 -0.12512 C -0.30347 -0.11795 -0.31562 -0.1094 -0.32465 -0.10454 C -0.32864 -0.10223 -0.33333 -0.10153 -0.33698 -0.09853 C -0.346 -0.09113 -0.34184 -0.09344 -0.3493 -0.0902 C -0.36024 -0.08049 -0.35486 -0.08326 -0.36458 -0.08003 C -0.37118 -0.07424 -0.37847 -0.06823 -0.38611 -0.06569 C -0.39323 -0.05852 -0.40555 -0.04788 -0.41389 -0.0451 C -0.41597 -0.04302 -0.41771 -0.04071 -0.41996 -0.03909 C -0.42135 -0.03794 -0.42326 -0.03817 -0.42465 -0.03701 C -0.43142 -0.03192 -0.43594 -0.02591 -0.44305 -0.0229 C -0.45677 -0.0088 -0.45104 -0.01388 -0.46007 -0.00625 C -0.46649 0.00554 -0.47621 0.01132 -0.48316 0.02243 C -0.48923 0.03214 -0.49462 0.04231 -0.50156 0.0511 C -0.50434 0.06128 -0.50555 0.07215 -0.5092 0.08186 C -0.51909 0.10776 -0.53212 0.13158 -0.54618 0.15355 C -0.54913 0.16558 -0.55503 0.17552 -0.56007 0.18639 C -0.56441 0.19588 -0.56771 0.20605 -0.57239 0.21507 C -0.575 0.22548 -0.57847 0.23195 -0.58159 0.24167 C -0.58507 0.25207 -0.58576 0.26294 -0.5908 0.27243 C -0.59288 0.28306 -0.59375 0.29416 -0.59844 0.30318 C -0.60121 0.31429 -0.60486 0.32515 -0.60764 0.33602 C -0.61076 0.34851 -0.61146 0.35984 -0.61701 0.37095 C -0.62048 0.39083 -0.6158 0.3684 -0.62153 0.38528 C -0.62448 0.39384 -0.62448 0.39754 -0.62621 0.40564 C -0.6276 0.41234 -0.63385 0.42414 -0.63385 0.42414 C -0.63576 0.43154 -0.63889 0.43963 -0.64149 0.4468 " pathEditMode="relative" ptsTypes="fffffffffffffffffffffffffffffffffffffffA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</a:rPr>
              <a:t>Kontrola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3" descr="C:\Users\Aja\AppData\Local\Microsoft\Windows\Temporary Internet Files\Content.IE5\B5C89PBA\MC9000213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5" y="4071942"/>
            <a:ext cx="1572561" cy="1857388"/>
          </a:xfrm>
          <a:prstGeom prst="rect">
            <a:avLst/>
          </a:prstGeom>
          <a:noFill/>
        </p:spPr>
      </p:pic>
      <p:pic>
        <p:nvPicPr>
          <p:cNvPr id="5" name="Picture 8" descr="C:\Users\Aja\AppData\Local\Microsoft\Windows\Temporary Internet Files\Content.IE5\24U6KV5S\MC9003984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5500702"/>
            <a:ext cx="2536260" cy="1071570"/>
          </a:xfrm>
          <a:prstGeom prst="rect">
            <a:avLst/>
          </a:prstGeom>
          <a:noFill/>
        </p:spPr>
      </p:pic>
      <p:pic>
        <p:nvPicPr>
          <p:cNvPr id="6" name="Picture 2" descr="C:\Users\Aja\AppData\Local\Microsoft\Windows\Temporary Internet Files\Content.IE5\B5C89PBA\MC9002321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1214422"/>
            <a:ext cx="1522461" cy="2000264"/>
          </a:xfrm>
          <a:prstGeom prst="rect">
            <a:avLst/>
          </a:prstGeom>
          <a:noFill/>
        </p:spPr>
      </p:pic>
      <p:pic>
        <p:nvPicPr>
          <p:cNvPr id="7" name="Picture 11" descr="C:\Users\Aja\AppData\Local\Microsoft\Windows\Temporary Internet Files\Content.IE5\S7YR0DND\MC90035569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6248" y="2928934"/>
            <a:ext cx="2316479" cy="1214446"/>
          </a:xfrm>
          <a:prstGeom prst="rect">
            <a:avLst/>
          </a:prstGeom>
          <a:noFill/>
        </p:spPr>
      </p:pic>
      <p:pic>
        <p:nvPicPr>
          <p:cNvPr id="8" name="Picture 10" descr="C:\Users\Aja\AppData\Local\Microsoft\Windows\Temporary Internet Files\Content.IE5\24U6KV5S\MC90041254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7686" y="357166"/>
            <a:ext cx="1617971" cy="1643074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6715140" y="5500702"/>
            <a:ext cx="2128846" cy="914400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SEVEN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858016" y="2857496"/>
            <a:ext cx="2128846" cy="914400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EIGHT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928794" y="4500570"/>
            <a:ext cx="2128846" cy="914400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071670" y="1928802"/>
            <a:ext cx="2128846" cy="914400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SIX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786578" y="642918"/>
            <a:ext cx="2128846" cy="914400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NINE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858016" y="642918"/>
            <a:ext cx="1985970" cy="914400"/>
          </a:xfrm>
          <a:prstGeom prst="ellipse">
            <a:avLst/>
          </a:prstGeom>
          <a:solidFill>
            <a:srgbClr val="99FF99"/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929454" y="2857496"/>
            <a:ext cx="1985970" cy="914400"/>
          </a:xfrm>
          <a:prstGeom prst="ellipse">
            <a:avLst/>
          </a:prstGeom>
          <a:solidFill>
            <a:srgbClr val="99FF99"/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143108" y="1928802"/>
            <a:ext cx="1985970" cy="914400"/>
          </a:xfrm>
          <a:prstGeom prst="ellipse">
            <a:avLst/>
          </a:prstGeom>
          <a:solidFill>
            <a:srgbClr val="99FF99"/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6715140" y="5500702"/>
            <a:ext cx="1985970" cy="914400"/>
          </a:xfrm>
          <a:prstGeom prst="ellipse">
            <a:avLst/>
          </a:prstGeom>
          <a:solidFill>
            <a:srgbClr val="99FF99"/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2000232" y="4500570"/>
            <a:ext cx="1985970" cy="914400"/>
          </a:xfrm>
          <a:prstGeom prst="ellipse">
            <a:avLst/>
          </a:prstGeom>
          <a:solidFill>
            <a:srgbClr val="99FF99"/>
          </a:solidFill>
          <a:ln>
            <a:solidFill>
              <a:srgbClr val="FF3399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229600" cy="928694"/>
          </a:xfrm>
        </p:spPr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toys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1714488"/>
            <a:ext cx="5143536" cy="4065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5857884" y="3857628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29124" y="3429000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143240" y="3429000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143240" y="3857628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429124" y="1714488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429124" y="2571744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4500562" y="4286256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5286380" y="4286256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3786182" y="3000372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429124" y="3000372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Aja\AppData\Local\Microsoft\Windows\Temporary Internet Files\Content.IE5\7ZW81JGI\MC9004350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928934"/>
            <a:ext cx="1784333" cy="2404066"/>
          </a:xfrm>
          <a:prstGeom prst="rect">
            <a:avLst/>
          </a:prstGeom>
          <a:noFill/>
        </p:spPr>
      </p:pic>
      <p:pic>
        <p:nvPicPr>
          <p:cNvPr id="1030" name="Picture 6" descr="C:\Users\Aja\AppData\Local\Microsoft\Windows\Temporary Internet Files\Content.IE5\B5C89PBA\MC90039856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285728"/>
            <a:ext cx="1643074" cy="2759079"/>
          </a:xfrm>
          <a:prstGeom prst="rect">
            <a:avLst/>
          </a:prstGeom>
          <a:noFill/>
        </p:spPr>
      </p:pic>
      <p:pic>
        <p:nvPicPr>
          <p:cNvPr id="1031" name="Picture 7" descr="C:\Users\Aja\AppData\Local\Microsoft\Windows\Temporary Internet Files\Content.IE5\I8913PAD\MC90042834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357166"/>
            <a:ext cx="1693847" cy="2357454"/>
          </a:xfrm>
          <a:prstGeom prst="rect">
            <a:avLst/>
          </a:prstGeom>
          <a:noFill/>
        </p:spPr>
      </p:pic>
      <p:pic>
        <p:nvPicPr>
          <p:cNvPr id="1032" name="Picture 8" descr="C:\Users\Aja\AppData\Local\Microsoft\Windows\Temporary Internet Files\Content.IE5\24U6KV5S\MC900287213[2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08" y="0"/>
            <a:ext cx="3143272" cy="1785926"/>
          </a:xfrm>
          <a:prstGeom prst="rect">
            <a:avLst/>
          </a:prstGeom>
          <a:noFill/>
        </p:spPr>
      </p:pic>
      <p:pic>
        <p:nvPicPr>
          <p:cNvPr id="1034" name="Picture 10" descr="C:\Users\Aja\AppData\Local\Microsoft\Windows\Temporary Internet Files\Content.IE5\U2E7PW9E\MC90037110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10" y="1357298"/>
            <a:ext cx="1822450" cy="1457325"/>
          </a:xfrm>
          <a:prstGeom prst="rect">
            <a:avLst/>
          </a:prstGeom>
          <a:noFill/>
        </p:spPr>
      </p:pic>
      <p:pic>
        <p:nvPicPr>
          <p:cNvPr id="1036" name="Picture 12" descr="C:\Users\Aja\AppData\Local\Microsoft\Windows\Temporary Internet Files\Content.IE5\24U6KV5S\MC90003073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429256" y="4857760"/>
            <a:ext cx="3282366" cy="1517652"/>
          </a:xfrm>
          <a:prstGeom prst="rect">
            <a:avLst/>
          </a:prstGeom>
          <a:noFill/>
        </p:spPr>
      </p:pic>
      <p:pic>
        <p:nvPicPr>
          <p:cNvPr id="1037" name="Picture 13" descr="C:\Users\Aja\AppData\Local\Microsoft\Windows\Temporary Internet Files\Content.IE5\S7YR0DND\MC90011332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714480" y="4714884"/>
            <a:ext cx="2071702" cy="1572836"/>
          </a:xfrm>
          <a:prstGeom prst="rect">
            <a:avLst/>
          </a:prstGeom>
          <a:noFill/>
        </p:spPr>
      </p:pic>
      <p:sp>
        <p:nvSpPr>
          <p:cNvPr id="26" name="Elipsa 25"/>
          <p:cNvSpPr/>
          <p:nvPr/>
        </p:nvSpPr>
        <p:spPr>
          <a:xfrm>
            <a:off x="5857884" y="3429000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5857884" y="3000372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6572264" y="4286256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6572264" y="3429000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7286644" y="3429000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4500562" y="4714884"/>
            <a:ext cx="642942" cy="5000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9">
      <a:dk1>
        <a:sysClr val="windowText" lastClr="000000"/>
      </a:dk1>
      <a:lt1>
        <a:srgbClr val="C7D5E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77</TotalTime>
  <Words>194</Words>
  <Application>Microsoft Office PowerPoint</Application>
  <PresentationFormat>Předvádění na obrazovce (4:3)</PresentationFormat>
  <Paragraphs>58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ANOTACE:</vt:lpstr>
      <vt:lpstr>AJ</vt:lpstr>
      <vt:lpstr>Spočítej množství hraček na obrázku</vt:lpstr>
      <vt:lpstr>Přiřaď správně obrázek se slovem</vt:lpstr>
      <vt:lpstr>Kontrola</vt:lpstr>
      <vt:lpstr>My toys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17</cp:revision>
  <dcterms:created xsi:type="dcterms:W3CDTF">2012-06-18T19:19:00Z</dcterms:created>
  <dcterms:modified xsi:type="dcterms:W3CDTF">2012-07-12T16:39:58Z</dcterms:modified>
</cp:coreProperties>
</file>