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8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056EFB-2EED-4483-9776-BC0C70E5B866}" type="presOf" srcId="{100B6B2E-82E6-4C11-B19B-F2DB3A0EA64F}" destId="{DBA8199F-D892-4A8E-A352-2B7844050E09}" srcOrd="1" destOrd="0" presId="urn:microsoft.com/office/officeart/2005/8/layout/target3"/>
    <dgm:cxn modelId="{C9188311-D392-465B-B2FF-FF9487B2C8AA}" type="presOf" srcId="{130831A4-0540-4EC5-8F5A-93030E89D2D9}" destId="{8E23E229-92FC-49D1-B5FE-0303176B8A4E}" srcOrd="1" destOrd="0" presId="urn:microsoft.com/office/officeart/2005/8/layout/target3"/>
    <dgm:cxn modelId="{19F11E27-7411-47DF-ACE4-EC1A74813117}" type="presOf" srcId="{1D8420EA-BFA0-403B-80F5-647FA396CC45}" destId="{F7B3C0B7-F0F7-4F49-B02C-3630F8C5FAE5}" srcOrd="0" destOrd="0" presId="urn:microsoft.com/office/officeart/2005/8/layout/target3"/>
    <dgm:cxn modelId="{A90DAC6F-B23B-4719-BD81-333235ECA2CE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5EF00A84-6CFB-4BC0-9326-908E1AD9D3CC}" type="presOf" srcId="{1D8420EA-BFA0-403B-80F5-647FA396CC45}" destId="{8467D0EB-87A2-4285-8ACA-0398EFBF29BC}" srcOrd="1" destOrd="0" presId="urn:microsoft.com/office/officeart/2005/8/layout/target3"/>
    <dgm:cxn modelId="{053CC862-D9A9-4CE9-8104-1E9CAC5587C8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FBA1CEF-5D9A-4117-988D-1A0036FAEBD8}" type="presOf" srcId="{100B6B2E-82E6-4C11-B19B-F2DB3A0EA64F}" destId="{645AA564-2E9E-4954-AD87-AE01782CEC59}" srcOrd="0" destOrd="0" presId="urn:microsoft.com/office/officeart/2005/8/layout/target3"/>
    <dgm:cxn modelId="{6C974588-5E0A-493D-B84C-A3E712582F2E}" type="presOf" srcId="{914700B9-77B5-440A-A438-DE98B6D4894D}" destId="{E73F1C26-6DCD-4001-88B9-355E01E2BCE7}" srcOrd="0" destOrd="0" presId="urn:microsoft.com/office/officeart/2005/8/layout/target3"/>
    <dgm:cxn modelId="{B04270F9-C002-42B3-85BE-EE76CC5C64D6}" type="presOf" srcId="{130831A4-0540-4EC5-8F5A-93030E89D2D9}" destId="{F69CC921-512E-49F4-824C-A648EC5F27A5}" srcOrd="0" destOrd="0" presId="urn:microsoft.com/office/officeart/2005/8/layout/target3"/>
    <dgm:cxn modelId="{6A6F6C17-14B0-42AA-8B78-CF3466282E5B}" type="presParOf" srcId="{FE47432B-CA46-450C-8D8F-66C300A95B52}" destId="{B522209E-30D0-49D6-A340-2D383A11C668}" srcOrd="0" destOrd="0" presId="urn:microsoft.com/office/officeart/2005/8/layout/target3"/>
    <dgm:cxn modelId="{2AAE7E6E-E589-4C1C-BCB1-3A0019C0E75C}" type="presParOf" srcId="{FE47432B-CA46-450C-8D8F-66C300A95B52}" destId="{ED5A8377-51D5-4DC5-B0E7-680166966720}" srcOrd="1" destOrd="0" presId="urn:microsoft.com/office/officeart/2005/8/layout/target3"/>
    <dgm:cxn modelId="{6C87E908-32D5-4D47-8CB2-BF5493931278}" type="presParOf" srcId="{FE47432B-CA46-450C-8D8F-66C300A95B52}" destId="{F69CC921-512E-49F4-824C-A648EC5F27A5}" srcOrd="2" destOrd="0" presId="urn:microsoft.com/office/officeart/2005/8/layout/target3"/>
    <dgm:cxn modelId="{6C1CB2D2-D051-4310-99D4-B4F79893CED6}" type="presParOf" srcId="{FE47432B-CA46-450C-8D8F-66C300A95B52}" destId="{61C9CE18-EDA6-4EDF-BA1C-09779D38FBBF}" srcOrd="3" destOrd="0" presId="urn:microsoft.com/office/officeart/2005/8/layout/target3"/>
    <dgm:cxn modelId="{22188646-5626-4848-9D18-25ECCD1A588B}" type="presParOf" srcId="{FE47432B-CA46-450C-8D8F-66C300A95B52}" destId="{D60DEAAB-7AFE-435A-ACF6-18851E4B0426}" srcOrd="4" destOrd="0" presId="urn:microsoft.com/office/officeart/2005/8/layout/target3"/>
    <dgm:cxn modelId="{5F5E2C9C-2593-41AE-95DA-39A413D123B9}" type="presParOf" srcId="{FE47432B-CA46-450C-8D8F-66C300A95B52}" destId="{F7B3C0B7-F0F7-4F49-B02C-3630F8C5FAE5}" srcOrd="5" destOrd="0" presId="urn:microsoft.com/office/officeart/2005/8/layout/target3"/>
    <dgm:cxn modelId="{D235DF15-E753-459C-BCAD-0933E3AED571}" type="presParOf" srcId="{FE47432B-CA46-450C-8D8F-66C300A95B52}" destId="{C9DA9446-E2D3-4F6A-8960-3CADFBF870B8}" srcOrd="6" destOrd="0" presId="urn:microsoft.com/office/officeart/2005/8/layout/target3"/>
    <dgm:cxn modelId="{EDF8B45A-2B2B-48BA-893C-05C9A349B4AB}" type="presParOf" srcId="{FE47432B-CA46-450C-8D8F-66C300A95B52}" destId="{9726EC6F-D322-4CD3-B489-1BE3DF7CE70B}" srcOrd="7" destOrd="0" presId="urn:microsoft.com/office/officeart/2005/8/layout/target3"/>
    <dgm:cxn modelId="{CE6C123E-09C3-4ADA-8EC0-4ED2243B8BAD}" type="presParOf" srcId="{FE47432B-CA46-450C-8D8F-66C300A95B52}" destId="{645AA564-2E9E-4954-AD87-AE01782CEC59}" srcOrd="8" destOrd="0" presId="urn:microsoft.com/office/officeart/2005/8/layout/target3"/>
    <dgm:cxn modelId="{D34D60D5-7D3D-4D06-B010-6E69DA915A4F}" type="presParOf" srcId="{FE47432B-CA46-450C-8D8F-66C300A95B52}" destId="{8538CAC4-6A86-42B8-B5AF-2FF155DB9D02}" srcOrd="9" destOrd="0" presId="urn:microsoft.com/office/officeart/2005/8/layout/target3"/>
    <dgm:cxn modelId="{CF32286F-A8CF-4382-8E21-825ED2AFF75D}" type="presParOf" srcId="{FE47432B-CA46-450C-8D8F-66C300A95B52}" destId="{26FD6024-A07F-46D0-8BC0-B5E595C5673D}" srcOrd="10" destOrd="0" presId="urn:microsoft.com/office/officeart/2005/8/layout/target3"/>
    <dgm:cxn modelId="{F5538C18-82FA-450D-A69B-170E43E0C351}" type="presParOf" srcId="{FE47432B-CA46-450C-8D8F-66C300A95B52}" destId="{E73F1C26-6DCD-4001-88B9-355E01E2BCE7}" srcOrd="11" destOrd="0" presId="urn:microsoft.com/office/officeart/2005/8/layout/target3"/>
    <dgm:cxn modelId="{4CBC2868-ADE1-4D5C-9B7C-82BE3B1FEB16}" type="presParOf" srcId="{FE47432B-CA46-450C-8D8F-66C300A95B52}" destId="{8E23E229-92FC-49D1-B5FE-0303176B8A4E}" srcOrd="12" destOrd="0" presId="urn:microsoft.com/office/officeart/2005/8/layout/target3"/>
    <dgm:cxn modelId="{2DF22CF9-80CF-4E89-953B-7929390FE64C}" type="presParOf" srcId="{FE47432B-CA46-450C-8D8F-66C300A95B52}" destId="{8467D0EB-87A2-4285-8ACA-0398EFBF29BC}" srcOrd="13" destOrd="0" presId="urn:microsoft.com/office/officeart/2005/8/layout/target3"/>
    <dgm:cxn modelId="{D4EF688F-12A8-42D7-8C0A-BD15DFB2BC44}" type="presParOf" srcId="{FE47432B-CA46-450C-8D8F-66C300A95B52}" destId="{DBA8199F-D892-4A8E-A352-2B7844050E09}" srcOrd="14" destOrd="0" presId="urn:microsoft.com/office/officeart/2005/8/layout/target3"/>
    <dgm:cxn modelId="{46405872-7093-4BE0-BD39-EDD47A05227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A056CE1-E317-468C-9130-4781CD8B3424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4846605-72F5-46D1-BCD3-A37B90429D3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 dir="d"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7623482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VY_32_INOVACE_03_S16-Aj-3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My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school bag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157192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4496900"/>
              </p:ext>
            </p:extLst>
          </p:nvPr>
        </p:nvGraphicFramePr>
        <p:xfrm>
          <a:off x="539552" y="3573016"/>
          <a:ext cx="8280920" cy="25058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83028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57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57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57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57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57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za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8017304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zopakovat  školní pomůcky, procvičit si slovní zásobu.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hravou formou zopakují, co patří do jejich školní tašky. Procvičí si slovíčka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tohoto tematického okruhu.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8000" dirty="0" smtClean="0">
                <a:solidFill>
                  <a:schemeClr val="accent3">
                    <a:lumMod val="50000"/>
                  </a:schemeClr>
                </a:solidFill>
              </a:rPr>
              <a:t> My SCHOOL Bag</a:t>
            </a:r>
            <a:endParaRPr lang="cs-CZ" sz="8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7030A0"/>
                </a:solidFill>
              </a:rPr>
              <a:t>AJ</a:t>
            </a:r>
            <a:endParaRPr lang="cs-CZ" sz="8000" dirty="0">
              <a:solidFill>
                <a:srgbClr val="7030A0"/>
              </a:solidFill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dirty="0" smtClean="0">
                <a:solidFill>
                  <a:schemeClr val="accent3"/>
                </a:solidFill>
              </a:rPr>
              <a:t>Spoj obrázky se slovy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Bag              rubber        board        chair        desk</a:t>
            </a:r>
            <a:endParaRPr lang="cs-CZ" dirty="0"/>
          </a:p>
        </p:txBody>
      </p:sp>
      <p:pic>
        <p:nvPicPr>
          <p:cNvPr id="1030" name="Picture 6" descr="C:\Users\Aja\AppData\Local\Microsoft\Windows\Temporary Internet Files\Content.IE5\WRP8OLAL\MC9002909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3000372"/>
            <a:ext cx="1722865" cy="2071702"/>
          </a:xfrm>
          <a:prstGeom prst="rect">
            <a:avLst/>
          </a:prstGeom>
          <a:noFill/>
        </p:spPr>
      </p:pic>
      <p:pic>
        <p:nvPicPr>
          <p:cNvPr id="1031" name="Picture 7" descr="C:\Users\Aja\AppData\Local\Microsoft\Windows\Temporary Internet Files\Content.IE5\S7YR0DND\MC90034957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4572008"/>
            <a:ext cx="1820863" cy="1530350"/>
          </a:xfrm>
          <a:prstGeom prst="rect">
            <a:avLst/>
          </a:prstGeom>
          <a:noFill/>
        </p:spPr>
      </p:pic>
      <p:pic>
        <p:nvPicPr>
          <p:cNvPr id="1032" name="Picture 8" descr="C:\Users\Aja\AppData\Local\Microsoft\Windows\Temporary Internet Files\Content.IE5\WRP8OLAL\MC90029068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826" y="2357430"/>
            <a:ext cx="2274378" cy="1882786"/>
          </a:xfrm>
          <a:prstGeom prst="rect">
            <a:avLst/>
          </a:prstGeom>
          <a:noFill/>
        </p:spPr>
      </p:pic>
      <p:pic>
        <p:nvPicPr>
          <p:cNvPr id="1034" name="Picture 10" descr="C:\Users\Aja\AppData\Local\Microsoft\Windows\Temporary Internet Files\Content.IE5\EIZP7BPH\MC90023409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6" y="4071942"/>
            <a:ext cx="1960590" cy="2249243"/>
          </a:xfrm>
          <a:prstGeom prst="rect">
            <a:avLst/>
          </a:prstGeom>
          <a:noFill/>
        </p:spPr>
      </p:pic>
      <p:pic>
        <p:nvPicPr>
          <p:cNvPr id="1037" name="Picture 13" descr="C:\Users\Aja\AppData\Local\Microsoft\Windows\Temporary Internet Files\Content.IE5\B5C89PBA\MC90038383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71538" y="2357430"/>
            <a:ext cx="1411752" cy="20002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accent3"/>
                </a:solidFill>
              </a:rPr>
              <a:t>Spoj obrázky se slovy</a:t>
            </a:r>
            <a:endParaRPr lang="cs-CZ" sz="3200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47899" y="1875184"/>
            <a:ext cx="8680102" cy="4656661"/>
          </a:xfrm>
        </p:spPr>
        <p:txBody>
          <a:bodyPr/>
          <a:lstStyle/>
          <a:p>
            <a:r>
              <a:rPr lang="cs-CZ" b="1" dirty="0" smtClean="0"/>
              <a:t>Book       pencil case      pen        pencil       ruler         </a:t>
            </a:r>
            <a:endParaRPr lang="cs-CZ" b="1" dirty="0"/>
          </a:p>
        </p:txBody>
      </p:sp>
      <p:pic>
        <p:nvPicPr>
          <p:cNvPr id="1026" name="Picture 2" descr="C:\Users\Aja\AppData\Local\Microsoft\Windows\Temporary Internet Files\Content.IE5\S7YR0DND\MC9002900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36" y="3071810"/>
            <a:ext cx="1500198" cy="1357322"/>
          </a:xfrm>
          <a:prstGeom prst="rect">
            <a:avLst/>
          </a:prstGeom>
          <a:noFill/>
        </p:spPr>
      </p:pic>
      <p:pic>
        <p:nvPicPr>
          <p:cNvPr id="1027" name="Picture 3" descr="C:\Users\Aja\AppData\Local\Microsoft\Windows\Temporary Internet Files\Content.IE5\24U6KV5S\MC9002340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929066"/>
            <a:ext cx="1928826" cy="1939272"/>
          </a:xfrm>
          <a:prstGeom prst="rect">
            <a:avLst/>
          </a:prstGeom>
          <a:noFill/>
        </p:spPr>
      </p:pic>
      <p:pic>
        <p:nvPicPr>
          <p:cNvPr id="1028" name="Picture 4" descr="C:\Users\Aja\AppData\Local\Microsoft\Windows\Temporary Internet Files\Content.IE5\24U6KV5S\MC90029611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496" y="4857760"/>
            <a:ext cx="1480141" cy="1547812"/>
          </a:xfrm>
          <a:prstGeom prst="rect">
            <a:avLst/>
          </a:prstGeom>
          <a:noFill/>
        </p:spPr>
      </p:pic>
      <p:pic>
        <p:nvPicPr>
          <p:cNvPr id="1030" name="Picture 6" descr="C:\Users\Aja\AppData\Local\Microsoft\Windows\Temporary Internet Files\Content.IE5\24U6KV5S\MC90040410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488" y="2714620"/>
            <a:ext cx="1928826" cy="1890720"/>
          </a:xfrm>
          <a:prstGeom prst="rect">
            <a:avLst/>
          </a:prstGeom>
          <a:noFill/>
        </p:spPr>
      </p:pic>
      <p:pic>
        <p:nvPicPr>
          <p:cNvPr id="1032" name="Picture 8" descr="C:\Users\Aja\AppData\Local\Microsoft\Windows\Temporary Internet Files\Content.IE5\B5C89PBA\MC90029092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5206" y="4786322"/>
            <a:ext cx="1400288" cy="13779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textu najdi  5 slov a správně je přepiš</a:t>
            </a:r>
            <a:endParaRPr lang="cs-CZ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85720" y="1357298"/>
            <a:ext cx="4038600" cy="468172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PENSPENCILCASECHRUBBEROBOOKOLDESK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572000" y="1285860"/>
            <a:ext cx="4357718" cy="914400"/>
          </a:xfrm>
          <a:prstGeom prst="ellipse">
            <a:avLst/>
          </a:prstGeom>
          <a:ln w="571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PEN</a:t>
            </a:r>
            <a:endParaRPr lang="cs-CZ" sz="3200" b="1" dirty="0"/>
          </a:p>
        </p:txBody>
      </p:sp>
      <p:sp>
        <p:nvSpPr>
          <p:cNvPr id="7" name="Elipsa 6"/>
          <p:cNvSpPr/>
          <p:nvPr/>
        </p:nvSpPr>
        <p:spPr>
          <a:xfrm>
            <a:off x="4572000" y="2285992"/>
            <a:ext cx="4429156" cy="914400"/>
          </a:xfrm>
          <a:prstGeom prst="ellipse">
            <a:avLst/>
          </a:prstGeom>
          <a:ln w="571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PENCIL CASE</a:t>
            </a:r>
            <a:endParaRPr lang="cs-CZ" sz="3200" b="1" dirty="0"/>
          </a:p>
        </p:txBody>
      </p:sp>
      <p:sp>
        <p:nvSpPr>
          <p:cNvPr id="8" name="Elipsa 7"/>
          <p:cNvSpPr/>
          <p:nvPr/>
        </p:nvSpPr>
        <p:spPr>
          <a:xfrm>
            <a:off x="4572000" y="3286124"/>
            <a:ext cx="4357718" cy="914400"/>
          </a:xfrm>
          <a:prstGeom prst="ellipse">
            <a:avLst/>
          </a:prstGeom>
          <a:ln w="571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RUBBER</a:t>
            </a:r>
            <a:endParaRPr lang="cs-CZ" sz="3200" b="1" dirty="0"/>
          </a:p>
        </p:txBody>
      </p:sp>
      <p:sp>
        <p:nvSpPr>
          <p:cNvPr id="9" name="Elipsa 8"/>
          <p:cNvSpPr/>
          <p:nvPr/>
        </p:nvSpPr>
        <p:spPr>
          <a:xfrm>
            <a:off x="4643438" y="4286256"/>
            <a:ext cx="4286280" cy="914400"/>
          </a:xfrm>
          <a:prstGeom prst="ellipse">
            <a:avLst/>
          </a:prstGeom>
          <a:ln w="571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BOOK</a:t>
            </a:r>
            <a:endParaRPr lang="cs-CZ" sz="3200" b="1" dirty="0"/>
          </a:p>
        </p:txBody>
      </p:sp>
      <p:sp>
        <p:nvSpPr>
          <p:cNvPr id="10" name="Elipsa 9"/>
          <p:cNvSpPr/>
          <p:nvPr/>
        </p:nvSpPr>
        <p:spPr>
          <a:xfrm>
            <a:off x="4643438" y="5357826"/>
            <a:ext cx="4286280" cy="914400"/>
          </a:xfrm>
          <a:prstGeom prst="ellipse">
            <a:avLst/>
          </a:prstGeom>
          <a:ln w="571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DESK</a:t>
            </a:r>
            <a:endParaRPr lang="cs-CZ" sz="3200" b="1" dirty="0"/>
          </a:p>
        </p:txBody>
      </p:sp>
      <p:sp>
        <p:nvSpPr>
          <p:cNvPr id="16" name="Vývojový diagram: postup 15"/>
          <p:cNvSpPr/>
          <p:nvPr/>
        </p:nvSpPr>
        <p:spPr>
          <a:xfrm>
            <a:off x="285720" y="3929066"/>
            <a:ext cx="4143404" cy="1000132"/>
          </a:xfrm>
          <a:prstGeom prst="flowChartProcess">
            <a:avLst/>
          </a:prstGeom>
          <a:ln w="7620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Ze zbylých písmen slož slovo</a:t>
            </a:r>
            <a:endParaRPr lang="cs-CZ" sz="2800" b="1" dirty="0"/>
          </a:p>
        </p:txBody>
      </p:sp>
      <p:sp>
        <p:nvSpPr>
          <p:cNvPr id="17" name="Elipsa 16"/>
          <p:cNvSpPr/>
          <p:nvPr/>
        </p:nvSpPr>
        <p:spPr>
          <a:xfrm>
            <a:off x="428596" y="5286388"/>
            <a:ext cx="3929090" cy="1000132"/>
          </a:xfrm>
          <a:prstGeom prst="ellipse">
            <a:avLst/>
          </a:prstGeom>
          <a:ln w="57150">
            <a:solidFill>
              <a:schemeClr val="accent3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SCHOOL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85822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chemeClr val="accent3"/>
                </a:solidFill>
              </a:rPr>
              <a:t>Pomíchala se nám písmenka, seřaď správně, spoj s obrázkem a slova napiš</a:t>
            </a:r>
            <a:endParaRPr lang="cs-CZ" sz="3200" b="1" dirty="0">
              <a:solidFill>
                <a:schemeClr val="accent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2000240"/>
            <a:ext cx="8503920" cy="40988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BOKO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ABG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CILENP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BUBRER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NEP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RERUL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5105400" y="1371600"/>
            <a:ext cx="4038600" cy="468153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.</a:t>
            </a:r>
            <a:endParaRPr lang="cs-CZ" dirty="0"/>
          </a:p>
        </p:txBody>
      </p:sp>
      <p:pic>
        <p:nvPicPr>
          <p:cNvPr id="1026" name="Picture 2" descr="C:\Users\Aja\AppData\Local\Microsoft\Windows\Temporary Internet Files\Content.IE5\S7YR0DND\MC900349573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15272" y="2071678"/>
            <a:ext cx="1009541" cy="848473"/>
          </a:xfrm>
          <a:prstGeom prst="rect">
            <a:avLst/>
          </a:prstGeom>
          <a:noFill/>
        </p:spPr>
      </p:pic>
      <p:pic>
        <p:nvPicPr>
          <p:cNvPr id="1027" name="Picture 3" descr="C:\Users\Aja\AppData\Local\Microsoft\Windows\Temporary Internet Files\Content.IE5\XFT84EKL\MC9002900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00958" y="4429132"/>
            <a:ext cx="1141412" cy="847725"/>
          </a:xfrm>
          <a:prstGeom prst="rect">
            <a:avLst/>
          </a:prstGeom>
          <a:noFill/>
        </p:spPr>
      </p:pic>
      <p:pic>
        <p:nvPicPr>
          <p:cNvPr id="1028" name="Picture 4" descr="C:\Users\Aja\AppData\Local\Microsoft\Windows\Temporary Internet Files\Content.IE5\7ZW81JGI\MC90029090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36912" y="1928802"/>
            <a:ext cx="936146" cy="1125690"/>
          </a:xfrm>
          <a:prstGeom prst="rect">
            <a:avLst/>
          </a:prstGeom>
          <a:noFill/>
        </p:spPr>
      </p:pic>
      <p:pic>
        <p:nvPicPr>
          <p:cNvPr id="1029" name="Picture 5" descr="C:\Users\Aja\AppData\Local\Microsoft\Windows\Temporary Internet Files\Content.IE5\U2E7PW9E\MC900413638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786710" y="3071810"/>
            <a:ext cx="1067936" cy="1382710"/>
          </a:xfrm>
          <a:prstGeom prst="rect">
            <a:avLst/>
          </a:prstGeom>
          <a:noFill/>
        </p:spPr>
      </p:pic>
      <p:pic>
        <p:nvPicPr>
          <p:cNvPr id="1030" name="Picture 6" descr="C:\Users\Aja\AppData\Local\Microsoft\Windows\Temporary Internet Files\Content.IE5\105ORQWU\MC90041186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00826" y="4286256"/>
            <a:ext cx="835025" cy="1265227"/>
          </a:xfrm>
          <a:prstGeom prst="rect">
            <a:avLst/>
          </a:prstGeom>
          <a:noFill/>
        </p:spPr>
      </p:pic>
      <p:pic>
        <p:nvPicPr>
          <p:cNvPr id="1031" name="Picture 7" descr="C:\Users\Aja\AppData\Local\Microsoft\Windows\Temporary Internet Files\Content.IE5\S7YR0DND\MC90029092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86578" y="3083471"/>
            <a:ext cx="1000132" cy="984183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2786050" y="2643182"/>
            <a:ext cx="3343292" cy="428628"/>
          </a:xfrm>
          <a:prstGeom prst="rect">
            <a:avLst/>
          </a:prstGeom>
          <a:noFill/>
          <a:ln w="28575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786050" y="3786190"/>
            <a:ext cx="3343292" cy="428628"/>
          </a:xfrm>
          <a:prstGeom prst="rect">
            <a:avLst/>
          </a:prstGeom>
          <a:noFill/>
          <a:ln w="28575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786050" y="5000636"/>
            <a:ext cx="3343292" cy="428628"/>
          </a:xfrm>
          <a:prstGeom prst="rect">
            <a:avLst/>
          </a:prstGeom>
          <a:noFill/>
          <a:ln w="28575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786050" y="2000240"/>
            <a:ext cx="3343292" cy="500066"/>
          </a:xfrm>
          <a:prstGeom prst="rect">
            <a:avLst/>
          </a:prstGeom>
          <a:noFill/>
          <a:ln w="28575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786050" y="4357694"/>
            <a:ext cx="3343292" cy="428628"/>
          </a:xfrm>
          <a:prstGeom prst="rect">
            <a:avLst/>
          </a:prstGeom>
          <a:noFill/>
          <a:ln w="28575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2786050" y="3214686"/>
            <a:ext cx="3343292" cy="428628"/>
          </a:xfrm>
          <a:prstGeom prst="rect">
            <a:avLst/>
          </a:prstGeom>
          <a:noFill/>
          <a:ln w="28575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accent3"/>
                </a:solidFill>
              </a:rPr>
              <a:t>Zdroje obrázků:</a:t>
            </a:r>
            <a:endParaRPr lang="cs-CZ" sz="3200" b="1" dirty="0">
              <a:solidFill>
                <a:schemeClr val="accent3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121</TotalTime>
  <Words>242</Words>
  <Application>Microsoft Office PowerPoint</Application>
  <PresentationFormat>Předvádění na obrazovce (4:3)</PresentationFormat>
  <Paragraphs>66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ANOTACE:</vt:lpstr>
      <vt:lpstr>AJ</vt:lpstr>
      <vt:lpstr>Spoj obrázky se slovy</vt:lpstr>
      <vt:lpstr>Spoj obrázky se slovy</vt:lpstr>
      <vt:lpstr>V textu najdi  5 slov a správně je přepiš</vt:lpstr>
      <vt:lpstr>Pomíchala se nám písmenka, seřaď správně, spoj s obrázkem a slova napiš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Aja</dc:creator>
  <cp:lastModifiedBy>admin</cp:lastModifiedBy>
  <cp:revision>22</cp:revision>
  <dcterms:created xsi:type="dcterms:W3CDTF">2012-06-18T15:57:31Z</dcterms:created>
  <dcterms:modified xsi:type="dcterms:W3CDTF">2012-07-12T17:05:24Z</dcterms:modified>
</cp:coreProperties>
</file>