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1" r:id="rId2"/>
    <p:sldId id="265" r:id="rId3"/>
    <p:sldId id="256" r:id="rId4"/>
    <p:sldId id="257" r:id="rId5"/>
    <p:sldId id="258" r:id="rId6"/>
    <p:sldId id="259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8D2E14-AD1F-457C-8AA2-3D02EE0F5CAF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D865F7-BBC2-4D95-BD79-78CBDEF4E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D865F7-BBC2-4D95-BD79-78CBDEF4E1A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z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                                                                                                                                                       </a:t>
            </a:r>
            <a:br>
              <a:rPr lang="cs-CZ" smtClean="0"/>
            </a:br>
            <a:r>
              <a:rPr lang="cs-CZ" smtClean="0"/>
              <a:t> </a:t>
            </a:r>
            <a:br>
              <a:rPr lang="cs-CZ" smtClean="0"/>
            </a:br>
            <a:r>
              <a:rPr lang="cs-CZ" smtClean="0"/>
              <a:t> </a:t>
            </a:r>
            <a:br>
              <a:rPr lang="cs-CZ" smtClean="0"/>
            </a:br>
            <a:r>
              <a:rPr lang="cs-CZ" smtClean="0"/>
              <a:t> </a:t>
            </a:r>
            <a:br>
              <a:rPr lang="cs-CZ" smtClean="0"/>
            </a:br>
            <a:r>
              <a:rPr lang="cs-CZ" smtClean="0"/>
              <a:t> </a:t>
            </a:r>
            <a:br>
              <a:rPr lang="cs-CZ" smtClean="0"/>
            </a:br>
            <a:r>
              <a:rPr lang="cs-CZ" smtClean="0"/>
              <a:t> </a:t>
            </a:r>
            <a:br>
              <a:rPr lang="cs-CZ" smtClean="0"/>
            </a:br>
            <a:r>
              <a:rPr lang="cs-CZ" smtClean="0"/>
              <a:t>	</a:t>
            </a:r>
            <a:br>
              <a:rPr lang="cs-CZ" smtClean="0"/>
            </a:br>
            <a:r>
              <a:rPr lang="cs-CZ" smtClean="0"/>
              <a:t>                                                                          </a:t>
            </a:r>
            <a:endParaRPr lang="cs-CZ" dirty="0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1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576" y="285728"/>
            <a:ext cx="8615424" cy="1643074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457200"/>
            <a:ext cx="95816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162550" algn="l"/>
              </a:tabLst>
            </a:pP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                   ZS a MS Nový Jičín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51625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			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ZS a MS NOVÝ JIČÍN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5162550" algn="l"/>
              </a:tabLst>
            </a:pPr>
            <a:r>
              <a:rPr lang="cs-CZ" sz="10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		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Anglický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jazyk</a:t>
            </a: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5162550" algn="l"/>
              </a:tabLst>
            </a:pP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                                                                                                                                                                 VY_22_INOVACE_12</a:t>
            </a:r>
            <a:endParaRPr kumimoji="0" lang="cs-CZ" sz="1200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indent="449263" eaLnBrk="0" fontAlgn="base" hangingPunct="0">
              <a:spcBef>
                <a:spcPct val="0"/>
              </a:spcBef>
              <a:spcAft>
                <a:spcPct val="0"/>
              </a:spcAft>
              <a:tabLst>
                <a:tab pos="51625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			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285720" y="2500306"/>
            <a:ext cx="8858280" cy="4062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Prezentace : Oslava narozenin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Autorem materiálu a všech jeho částí, pokud není uvedeno jinak, je Mgr. Pavla Zákostelská.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Ročník : 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Období</a:t>
            </a:r>
            <a:r>
              <a:rPr kumimoji="0" lang="cs-CZ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leden 2012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oblast : Anglický jazyk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Klíčová slova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: narozeniny, přání k narozeninám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Anotace: 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Prezentace určená k naučení slovíček- narozeniny, dárek.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Frází veselé narozeniny,otázky  kolik máš let a odpovědi na tuto otázku.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Žáci si samostatně doplní na narozeninový dort počet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svíček podle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skutečnosti, pracují přetažením myši.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Odpovídají samostatně na otázky. Přetažením myši přiřazují anglická slovíčka k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obrázkům.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28794" y="428604"/>
            <a:ext cx="5929354" cy="27146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VESELÉ NAROZENINY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2"/>
                </a:solidFill>
              </a:rPr>
              <a:t>HAPPY BIRTHDAY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/HEPI BÉSDEJ/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4143380"/>
            <a:ext cx="3471842" cy="110965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DORT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CAKE </a:t>
            </a:r>
            <a:r>
              <a:rPr lang="cs-CZ" dirty="0" smtClean="0">
                <a:solidFill>
                  <a:schemeClr val="tx1"/>
                </a:solidFill>
              </a:rPr>
              <a:t> /KEIK/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ake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3714752"/>
            <a:ext cx="2828925" cy="20288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DÁREK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2"/>
                </a:solidFill>
              </a:rPr>
              <a:t>GIFT </a:t>
            </a:r>
            <a:r>
              <a:rPr lang="cs-CZ" dirty="0" smtClean="0"/>
              <a:t>/GIFT/</a:t>
            </a:r>
            <a:endParaRPr lang="cs-CZ" dirty="0"/>
          </a:p>
        </p:txBody>
      </p:sp>
      <p:pic>
        <p:nvPicPr>
          <p:cNvPr id="17410" name="Picture 2" descr="Present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2428868"/>
            <a:ext cx="2743200" cy="2838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Balloon Border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500042"/>
            <a:ext cx="4103684" cy="5345588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000628" y="714356"/>
            <a:ext cx="352901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Napiš do přání anglicky text</a:t>
            </a: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HAPPY BIRTHDAY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14414" y="2214554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1604" y="2143116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VESELÉ NAROZENINY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ink Cake No Candles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2143116"/>
            <a:ext cx="3464757" cy="2468205"/>
          </a:xfrm>
          <a:prstGeom prst="rect">
            <a:avLst/>
          </a:prstGeom>
          <a:noFill/>
        </p:spPr>
      </p:pic>
      <p:pic>
        <p:nvPicPr>
          <p:cNvPr id="2057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1785918" y="0"/>
            <a:ext cx="692902" cy="1243025"/>
          </a:xfrm>
          <a:prstGeom prst="rect">
            <a:avLst/>
          </a:prstGeom>
          <a:noFill/>
        </p:spPr>
      </p:pic>
      <p:pic>
        <p:nvPicPr>
          <p:cNvPr id="4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1214414" y="0"/>
            <a:ext cx="692902" cy="1243025"/>
          </a:xfrm>
          <a:prstGeom prst="rect">
            <a:avLst/>
          </a:prstGeom>
          <a:noFill/>
        </p:spPr>
      </p:pic>
      <p:pic>
        <p:nvPicPr>
          <p:cNvPr id="5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642910" y="0"/>
            <a:ext cx="692902" cy="1243025"/>
          </a:xfrm>
          <a:prstGeom prst="rect">
            <a:avLst/>
          </a:prstGeom>
          <a:noFill/>
        </p:spPr>
      </p:pic>
      <p:pic>
        <p:nvPicPr>
          <p:cNvPr id="6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2285984" y="0"/>
            <a:ext cx="692902" cy="1243025"/>
          </a:xfrm>
          <a:prstGeom prst="rect">
            <a:avLst/>
          </a:prstGeom>
          <a:noFill/>
        </p:spPr>
      </p:pic>
      <p:pic>
        <p:nvPicPr>
          <p:cNvPr id="7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2857488" y="0"/>
            <a:ext cx="692902" cy="1243025"/>
          </a:xfrm>
          <a:prstGeom prst="rect">
            <a:avLst/>
          </a:prstGeom>
          <a:noFill/>
        </p:spPr>
      </p:pic>
      <p:pic>
        <p:nvPicPr>
          <p:cNvPr id="8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3500430" y="0"/>
            <a:ext cx="692902" cy="1243025"/>
          </a:xfrm>
          <a:prstGeom prst="rect">
            <a:avLst/>
          </a:prstGeom>
          <a:noFill/>
        </p:spPr>
      </p:pic>
      <p:pic>
        <p:nvPicPr>
          <p:cNvPr id="9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4643438" y="0"/>
            <a:ext cx="692902" cy="1243025"/>
          </a:xfrm>
          <a:prstGeom prst="rect">
            <a:avLst/>
          </a:prstGeom>
          <a:noFill/>
        </p:spPr>
      </p:pic>
      <p:pic>
        <p:nvPicPr>
          <p:cNvPr id="10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4071934" y="0"/>
            <a:ext cx="692902" cy="1243025"/>
          </a:xfrm>
          <a:prstGeom prst="rect">
            <a:avLst/>
          </a:prstGeom>
          <a:noFill/>
        </p:spPr>
      </p:pic>
      <p:pic>
        <p:nvPicPr>
          <p:cNvPr id="11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5214942" y="0"/>
            <a:ext cx="692902" cy="1243025"/>
          </a:xfrm>
          <a:prstGeom prst="rect">
            <a:avLst/>
          </a:prstGeom>
          <a:noFill/>
        </p:spPr>
      </p:pic>
      <p:pic>
        <p:nvPicPr>
          <p:cNvPr id="12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5786446" y="0"/>
            <a:ext cx="692902" cy="1243025"/>
          </a:xfrm>
          <a:prstGeom prst="rect">
            <a:avLst/>
          </a:prstGeom>
          <a:noFill/>
        </p:spPr>
      </p:pic>
      <p:pic>
        <p:nvPicPr>
          <p:cNvPr id="13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6286512" y="0"/>
            <a:ext cx="692902" cy="1243025"/>
          </a:xfrm>
          <a:prstGeom prst="rect">
            <a:avLst/>
          </a:prstGeom>
          <a:noFill/>
        </p:spPr>
      </p:pic>
      <p:pic>
        <p:nvPicPr>
          <p:cNvPr id="14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6715140" y="0"/>
            <a:ext cx="692902" cy="1243025"/>
          </a:xfrm>
          <a:prstGeom prst="rect">
            <a:avLst/>
          </a:prstGeom>
          <a:noFill/>
        </p:spPr>
      </p:pic>
      <p:pic>
        <p:nvPicPr>
          <p:cNvPr id="15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7286644" y="0"/>
            <a:ext cx="692902" cy="1243025"/>
          </a:xfrm>
          <a:prstGeom prst="rect">
            <a:avLst/>
          </a:prstGeom>
          <a:noFill/>
        </p:spPr>
      </p:pic>
      <p:pic>
        <p:nvPicPr>
          <p:cNvPr id="16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7858148" y="0"/>
            <a:ext cx="692902" cy="1243025"/>
          </a:xfrm>
          <a:prstGeom prst="rect">
            <a:avLst/>
          </a:prstGeom>
          <a:noFill/>
        </p:spPr>
      </p:pic>
      <p:pic>
        <p:nvPicPr>
          <p:cNvPr id="19" name="Picture 9" descr="Birtday Cake Candle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8451098" y="0"/>
            <a:ext cx="692902" cy="1243025"/>
          </a:xfrm>
          <a:prstGeom prst="rect">
            <a:avLst/>
          </a:prstGeom>
          <a:noFill/>
        </p:spPr>
      </p:pic>
      <p:sp>
        <p:nvSpPr>
          <p:cNvPr id="21" name="Nadpis 20"/>
          <p:cNvSpPr>
            <a:spLocks noGrp="1"/>
          </p:cNvSpPr>
          <p:nvPr>
            <p:ph type="title"/>
          </p:nvPr>
        </p:nvSpPr>
        <p:spPr>
          <a:xfrm>
            <a:off x="642910" y="4786322"/>
            <a:ext cx="8158162" cy="14287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Kolikáté narozeniny budeš letos slavit?</a:t>
            </a:r>
            <a:br>
              <a:rPr lang="cs-CZ" dirty="0" smtClean="0"/>
            </a:br>
            <a:r>
              <a:rPr lang="cs-CZ" dirty="0" smtClean="0"/>
              <a:t>Přetáhni myší na dort správný počet svíček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85786" y="1714488"/>
            <a:ext cx="7772400" cy="202883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HOW OLD  ARE YOU?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/</a:t>
            </a:r>
            <a:r>
              <a:rPr lang="cs-CZ" dirty="0" err="1" smtClean="0">
                <a:solidFill>
                  <a:schemeClr val="tx2"/>
                </a:solidFill>
              </a:rPr>
              <a:t>hau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óld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ár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jů</a:t>
            </a:r>
            <a:r>
              <a:rPr lang="cs-CZ" dirty="0" smtClean="0">
                <a:solidFill>
                  <a:schemeClr val="tx2"/>
                </a:solidFill>
              </a:rPr>
              <a:t>/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Kolik máš let?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500166" y="450057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I AM  12. 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/</a:t>
            </a:r>
            <a:r>
              <a:rPr lang="cs-CZ" dirty="0" err="1" smtClean="0">
                <a:solidFill>
                  <a:schemeClr val="tx2"/>
                </a:solidFill>
              </a:rPr>
              <a:t>ai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em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twelv</a:t>
            </a:r>
            <a:r>
              <a:rPr lang="cs-CZ" dirty="0" smtClean="0">
                <a:solidFill>
                  <a:schemeClr val="tx2"/>
                </a:solidFill>
              </a:rPr>
              <a:t>/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Mám 12 let.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857223" y="500042"/>
            <a:ext cx="5643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NAUČ SE OTÁZKU I ODPOVĚĎ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686800" cy="64293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Odpověz na otázky, napiš odpověď: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?______________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?_________________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Přetáhni myší správné anglické slovíčko k obrázku :</a:t>
            </a:r>
            <a:endParaRPr lang="cs-CZ" dirty="0"/>
          </a:p>
        </p:txBody>
      </p:sp>
      <p:pic>
        <p:nvPicPr>
          <p:cNvPr id="4" name="Picture 2" descr="Cake Clip Art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714488"/>
            <a:ext cx="1141363" cy="818554"/>
          </a:xfrm>
          <a:prstGeom prst="rect">
            <a:avLst/>
          </a:prstGeom>
          <a:noFill/>
        </p:spPr>
      </p:pic>
      <p:pic>
        <p:nvPicPr>
          <p:cNvPr id="5" name="Picture 2" descr="Presen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3214686"/>
            <a:ext cx="741018" cy="766748"/>
          </a:xfrm>
          <a:prstGeom prst="rect">
            <a:avLst/>
          </a:prstGeom>
          <a:noFill/>
        </p:spPr>
      </p:pic>
      <p:pic>
        <p:nvPicPr>
          <p:cNvPr id="6" name="Picture 2" descr="Balloon Border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4286256"/>
            <a:ext cx="1746230" cy="227469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72198" y="1714488"/>
            <a:ext cx="2500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HAPPY BIRTHDAY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00826" y="5000636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GIFT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6500826" y="3571876"/>
            <a:ext cx="2315599" cy="642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CAKE</a:t>
            </a:r>
            <a:endParaRPr lang="cs-CZ" sz="36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1429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1600" i="1" dirty="0" smtClean="0"/>
              <a:t>ZDROJE:</a:t>
            </a:r>
            <a:br>
              <a:rPr lang="cs-CZ" sz="1600" i="1" dirty="0" smtClean="0"/>
            </a:br>
            <a:r>
              <a:rPr lang="cs-CZ" sz="1600" i="1" dirty="0" smtClean="0"/>
              <a:t/>
            </a:r>
            <a:br>
              <a:rPr lang="cs-CZ" sz="1600" i="1" dirty="0" smtClean="0"/>
            </a:br>
            <a:r>
              <a:rPr lang="cs-CZ" sz="1600" i="1" dirty="0" smtClean="0"/>
              <a:t>            </a:t>
            </a:r>
            <a:r>
              <a:rPr lang="it-IT" sz="1800" i="1" dirty="0" smtClean="0"/>
              <a:t>Http://www.clker.com/clipart-cake.html</a:t>
            </a:r>
            <a:r>
              <a:rPr lang="it-IT" sz="1800" dirty="0" smtClean="0"/>
              <a:t> [online]. 2010 [cit. 2012-01-02]. </a:t>
            </a:r>
            <a:r>
              <a:rPr lang="cs-CZ" sz="1800" dirty="0" smtClean="0"/>
              <a:t>Dostupné z : </a:t>
            </a:r>
            <a:r>
              <a:rPr lang="cs-CZ" sz="1800" dirty="0" smtClean="0">
                <a:hlinkClick r:id="rId2"/>
              </a:rPr>
              <a:t>www.</a:t>
            </a:r>
            <a:r>
              <a:rPr lang="cs-CZ" sz="1800" dirty="0" err="1" smtClean="0">
                <a:hlinkClick r:id="rId2"/>
              </a:rPr>
              <a:t>clker.cz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214414" y="1214422"/>
            <a:ext cx="68580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1600" i="1" dirty="0" smtClean="0"/>
              <a:t>Http://www.clker.com/clipart-40432.html</a:t>
            </a:r>
            <a:r>
              <a:rPr lang="it-IT" sz="1600" dirty="0" smtClean="0"/>
              <a:t> [online]. 2009 [cit. 2012-01-02]. Dostupné z: www.clker.cz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1071538" y="1785926"/>
            <a:ext cx="70723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   </a:t>
            </a:r>
            <a:r>
              <a:rPr lang="it-IT" i="1" dirty="0" smtClean="0"/>
              <a:t>Http://</a:t>
            </a:r>
            <a:r>
              <a:rPr lang="it-IT" sz="1400" i="1" dirty="0" smtClean="0"/>
              <a:t>www.clker.com/clipart-16012.html</a:t>
            </a:r>
            <a:r>
              <a:rPr lang="it-IT" dirty="0" smtClean="0"/>
              <a:t> [online]. 2009 [cit. 2012-01-02]. </a:t>
            </a:r>
            <a:r>
              <a:rPr lang="cs-CZ" dirty="0" smtClean="0"/>
              <a:t>   </a:t>
            </a:r>
            <a:r>
              <a:rPr lang="it-IT" dirty="0" smtClean="0"/>
              <a:t>Dostupné z: www.clker.cz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14414" y="2571744"/>
            <a:ext cx="7143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i="1" dirty="0" smtClean="0"/>
              <a:t>Http://</a:t>
            </a:r>
            <a:r>
              <a:rPr lang="it-IT" sz="1400" i="1" dirty="0" smtClean="0"/>
              <a:t>www.clker.com/clipart-birtday-cake-candle.html</a:t>
            </a:r>
            <a:r>
              <a:rPr lang="it-IT" dirty="0" smtClean="0"/>
              <a:t> [online]. 2011 [cit. 2012-01-07]. Dostupné z: www.clker.com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285852" y="3500438"/>
            <a:ext cx="70723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i="1" dirty="0" smtClean="0"/>
              <a:t>Http://www.clker.com/clipart-pink-cake-no-candles.html</a:t>
            </a:r>
            <a:r>
              <a:rPr lang="it-IT" dirty="0" smtClean="0"/>
              <a:t> [online]. 2011 [cit. 2012-01-07]. Dostupné z: www.clker.com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227</Words>
  <PresentationFormat>Předvádění na obrazovce (4:3)</PresentationFormat>
  <Paragraphs>47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                                                                                                                                                                                                                                                        </vt:lpstr>
      <vt:lpstr>Snímek 2</vt:lpstr>
      <vt:lpstr> VESELÉ NAROZENINY HAPPY BIRTHDAY /HEPI BÉSDEJ/  </vt:lpstr>
      <vt:lpstr>DÁREK GIFT /GIFT/</vt:lpstr>
      <vt:lpstr>Napiš do přání anglicky text HAPPY BIRTHDAY</vt:lpstr>
      <vt:lpstr>Kolikáté narozeniny budeš letos slavit? Přetáhni myší na dort správný počet svíček</vt:lpstr>
      <vt:lpstr>HOW OLD  ARE YOU? /hau óld ár jů/ Kolik máš let?</vt:lpstr>
      <vt:lpstr>    Odpověz na otázky, napiš odpověď:   What is your name ?______________   How old are you?_________________    </vt:lpstr>
      <vt:lpstr>Přetáhni myší správné anglické slovíčko k obrázku :</vt:lpstr>
      <vt:lpstr>ZDROJE:              Http://www.clker.com/clipart-cake.html [online]. 2010 [cit. 2012-01-02]. Dostupné z : www.clker.cz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Město town /taun/</dc:title>
  <dc:creator>User</dc:creator>
  <cp:lastModifiedBy>User</cp:lastModifiedBy>
  <cp:revision>29</cp:revision>
  <dcterms:created xsi:type="dcterms:W3CDTF">2011-12-29T10:39:58Z</dcterms:created>
  <dcterms:modified xsi:type="dcterms:W3CDTF">2012-10-15T13:49:23Z</dcterms:modified>
</cp:coreProperties>
</file>