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9" r:id="rId5"/>
    <p:sldId id="260" r:id="rId6"/>
    <p:sldId id="261" r:id="rId7"/>
    <p:sldId id="262" r:id="rId8"/>
    <p:sldId id="258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57430"/>
            <a:ext cx="7815290" cy="42148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Prezentace : </a:t>
            </a:r>
            <a:r>
              <a:rPr lang="cs-CZ" sz="3200" dirty="0" smtClean="0"/>
              <a:t>Části hlavy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Autorem materiálu a všech jeho částí pokud není uvedeno jinak je Mgr. Pavla Zákostelská</a:t>
            </a:r>
            <a:br>
              <a:rPr lang="cs-CZ" sz="3600" dirty="0" smtClean="0"/>
            </a:br>
            <a:r>
              <a:rPr lang="cs-CZ" sz="3600" dirty="0" smtClean="0"/>
              <a:t>Ročník : 7.</a:t>
            </a:r>
            <a:br>
              <a:rPr lang="cs-CZ" sz="3600" dirty="0" smtClean="0"/>
            </a:br>
            <a:r>
              <a:rPr lang="cs-CZ" sz="3600" dirty="0" smtClean="0"/>
              <a:t>Období</a:t>
            </a:r>
            <a:r>
              <a:rPr lang="cs-CZ" sz="3600" smtClean="0"/>
              <a:t>: listopad </a:t>
            </a:r>
            <a:r>
              <a:rPr lang="cs-CZ" sz="3600" dirty="0" smtClean="0"/>
              <a:t>2012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28604"/>
            <a:ext cx="8286808" cy="158040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429520" y="571480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ZŠ a MŠ NOVÝ JIČÍN</a:t>
            </a:r>
          </a:p>
          <a:p>
            <a:r>
              <a:rPr lang="cs-CZ" sz="1200" dirty="0" smtClean="0"/>
              <a:t>      Anglický jazyk</a:t>
            </a:r>
          </a:p>
          <a:p>
            <a:r>
              <a:rPr lang="cs-CZ" sz="1200" dirty="0" smtClean="0"/>
              <a:t>VY_22_INOVACE_34</a:t>
            </a: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Klíčová slova: </a:t>
            </a:r>
            <a:r>
              <a:rPr lang="cs-CZ" dirty="0" smtClean="0"/>
              <a:t>části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174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následující prezentaci si žáci zopakují slovíčka, která popisují části hlavy. Přetahují myší k obrázku správné anglické slovíčko. Na závěr popisují části hlavy anglicky.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 následující prezentaci si zopakuješ tato slovíčka: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Hlava		</a:t>
            </a:r>
            <a:r>
              <a:rPr lang="cs-CZ" sz="3600" b="1" dirty="0" smtClean="0">
                <a:solidFill>
                  <a:srgbClr val="FF0000"/>
                </a:solidFill>
              </a:rPr>
              <a:t>HEAD</a:t>
            </a:r>
            <a:endParaRPr lang="cs-CZ" sz="3600" b="1" dirty="0" smtClean="0"/>
          </a:p>
          <a:p>
            <a:r>
              <a:rPr lang="cs-CZ" sz="3600" b="1" dirty="0" smtClean="0"/>
              <a:t>Oči		</a:t>
            </a:r>
            <a:r>
              <a:rPr lang="cs-CZ" sz="3600" b="1" dirty="0" smtClean="0">
                <a:solidFill>
                  <a:srgbClr val="FF0000"/>
                </a:solidFill>
              </a:rPr>
              <a:t>EYES</a:t>
            </a:r>
            <a:endParaRPr lang="cs-CZ" sz="3600" b="1" dirty="0" smtClean="0"/>
          </a:p>
          <a:p>
            <a:r>
              <a:rPr lang="cs-CZ" sz="3600" b="1" dirty="0" smtClean="0"/>
              <a:t>Nos		</a:t>
            </a:r>
            <a:r>
              <a:rPr lang="cs-CZ" sz="3600" b="1" dirty="0" smtClean="0">
                <a:solidFill>
                  <a:srgbClr val="FF0000"/>
                </a:solidFill>
              </a:rPr>
              <a:t>NOSE</a:t>
            </a:r>
            <a:endParaRPr lang="cs-CZ" sz="3600" b="1" dirty="0" smtClean="0"/>
          </a:p>
          <a:p>
            <a:r>
              <a:rPr lang="cs-CZ" sz="3600" b="1" dirty="0" smtClean="0"/>
              <a:t>Ústa		</a:t>
            </a:r>
            <a:r>
              <a:rPr lang="cs-CZ" sz="3600" b="1" dirty="0" smtClean="0">
                <a:solidFill>
                  <a:srgbClr val="FF0000"/>
                </a:solidFill>
              </a:rPr>
              <a:t>MOUTH</a:t>
            </a:r>
            <a:endParaRPr lang="cs-CZ" sz="3600" b="1" dirty="0" smtClean="0"/>
          </a:p>
          <a:p>
            <a:r>
              <a:rPr lang="cs-CZ" sz="3600" b="1" dirty="0" smtClean="0"/>
              <a:t>Ucho		</a:t>
            </a:r>
            <a:r>
              <a:rPr lang="cs-CZ" sz="3600" b="1" dirty="0" smtClean="0">
                <a:solidFill>
                  <a:srgbClr val="FF0000"/>
                </a:solidFill>
              </a:rPr>
              <a:t>EAR</a:t>
            </a:r>
          </a:p>
          <a:p>
            <a:r>
              <a:rPr lang="cs-CZ" sz="3600" b="1" dirty="0" smtClean="0"/>
              <a:t>Vlasy		</a:t>
            </a:r>
            <a:r>
              <a:rPr lang="cs-CZ" sz="3600" b="1" dirty="0" smtClean="0">
                <a:solidFill>
                  <a:srgbClr val="FF0000"/>
                </a:solidFill>
              </a:rPr>
              <a:t>HAIR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HLAVA		</a:t>
            </a:r>
            <a:r>
              <a:rPr lang="cs-CZ" b="1" dirty="0" smtClean="0">
                <a:solidFill>
                  <a:srgbClr val="FF0000"/>
                </a:solidFill>
              </a:rPr>
              <a:t>HEAD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smtClean="0"/>
              <a:t>/</a:t>
            </a:r>
            <a:r>
              <a:rPr lang="cs-CZ" b="1" dirty="0" err="1" smtClean="0"/>
              <a:t>hed</a:t>
            </a:r>
            <a:r>
              <a:rPr lang="cs-CZ" b="1" dirty="0" smtClean="0"/>
              <a:t>/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" name="Zástupný symbol pro obsah 3" descr="H:\Kliparty\Kliparty_1\WMF\Lide\peo_3005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95367" y="2214554"/>
            <a:ext cx="2748203" cy="3911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NOS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NOSE</a:t>
            </a:r>
            <a:r>
              <a:rPr lang="cs-CZ" dirty="0" smtClean="0"/>
              <a:t>		</a:t>
            </a:r>
            <a:r>
              <a:rPr lang="cs-CZ" b="1" dirty="0" smtClean="0"/>
              <a:t>/</a:t>
            </a:r>
            <a:r>
              <a:rPr lang="cs-CZ" b="1" dirty="0" err="1" smtClean="0"/>
              <a:t>neuz</a:t>
            </a:r>
            <a:r>
              <a:rPr lang="cs-CZ" b="1" dirty="0" smtClean="0"/>
              <a:t>/</a:t>
            </a:r>
            <a:endParaRPr lang="cs-CZ" b="1" dirty="0"/>
          </a:p>
        </p:txBody>
      </p:sp>
      <p:pic>
        <p:nvPicPr>
          <p:cNvPr id="4" name="Zástupný symbol pro obsah 3" descr="H:\Kliparty\Kliparty_1\WMF\Lide\peo_3012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86116" y="2500306"/>
            <a:ext cx="2510016" cy="3125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ÚSTA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MOUTH	</a:t>
            </a:r>
            <a:r>
              <a:rPr lang="cs-CZ" dirty="0" smtClean="0"/>
              <a:t>	/</a:t>
            </a:r>
            <a:r>
              <a:rPr lang="cs-CZ" dirty="0" err="1" smtClean="0"/>
              <a:t>mout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4" name="Zástupný symbol pro obsah 3" descr="H:\Kliparty\Kliparty_1\WMF\Lide\peo_3011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643182"/>
            <a:ext cx="4908507" cy="248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1442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OČI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EYES</a:t>
            </a:r>
            <a:r>
              <a:rPr lang="cs-CZ" dirty="0" smtClean="0"/>
              <a:t>	</a:t>
            </a:r>
            <a:r>
              <a:rPr lang="cs-CZ" b="1" dirty="0" smtClean="0"/>
              <a:t>/</a:t>
            </a:r>
            <a:r>
              <a:rPr lang="cs-CZ" b="1" dirty="0" err="1" smtClean="0"/>
              <a:t>ais</a:t>
            </a:r>
            <a:r>
              <a:rPr lang="cs-CZ" b="1" dirty="0" smtClean="0"/>
              <a:t>/</a:t>
            </a:r>
            <a:endParaRPr lang="cs-CZ" b="1" dirty="0"/>
          </a:p>
        </p:txBody>
      </p:sp>
      <p:pic>
        <p:nvPicPr>
          <p:cNvPr id="4" name="Zástupný symbol pro obsah 3" descr="H:\Kliparty\Kliparty_1\WMF\Lide\peo_301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 flipH="1">
            <a:off x="1428728" y="3286124"/>
            <a:ext cx="3083155" cy="1482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1\WMF\Lide\peo_3010.wm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286124"/>
            <a:ext cx="2714644" cy="1452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14298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VLASY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HAIR</a:t>
            </a:r>
            <a:r>
              <a:rPr lang="cs-CZ" dirty="0" smtClean="0"/>
              <a:t>		</a:t>
            </a:r>
            <a:r>
              <a:rPr lang="cs-CZ" b="1" dirty="0" smtClean="0"/>
              <a:t>/</a:t>
            </a:r>
            <a:r>
              <a:rPr lang="cs-CZ" b="1" dirty="0" err="1" smtClean="0"/>
              <a:t>hér</a:t>
            </a:r>
            <a:r>
              <a:rPr lang="cs-CZ" b="1" dirty="0" smtClean="0"/>
              <a:t>/</a:t>
            </a:r>
            <a:endParaRPr lang="cs-CZ" b="1" dirty="0"/>
          </a:p>
        </p:txBody>
      </p:sp>
      <p:pic>
        <p:nvPicPr>
          <p:cNvPr id="4" name="Zástupný symbol pro obsah 3" descr="H:\Kliparty\Kliparty_3\WMF\Lide\peo00041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00364" y="3000372"/>
            <a:ext cx="2686466" cy="2911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rot="16200000" flipH="1">
            <a:off x="1928794" y="2285992"/>
            <a:ext cx="2000264" cy="1714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UCHO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EAR</a:t>
            </a:r>
            <a:r>
              <a:rPr lang="cs-CZ" dirty="0" smtClean="0"/>
              <a:t>		</a:t>
            </a:r>
            <a:r>
              <a:rPr lang="cs-CZ" b="1" dirty="0" smtClean="0"/>
              <a:t>/</a:t>
            </a:r>
            <a:r>
              <a:rPr lang="cs-CZ" b="1" dirty="0" err="1" smtClean="0"/>
              <a:t>ie</a:t>
            </a:r>
            <a:r>
              <a:rPr lang="cs-CZ" b="1" dirty="0" smtClean="0"/>
              <a:t>/</a:t>
            </a:r>
            <a:endParaRPr lang="cs-CZ" b="1" dirty="0"/>
          </a:p>
        </p:txBody>
      </p:sp>
      <p:pic>
        <p:nvPicPr>
          <p:cNvPr id="4" name="Zástupný symbol pro obsah 3" descr="H:\Kliparty\Kliparty_3\WMF\Lide\peo0003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285992"/>
            <a:ext cx="3616530" cy="3768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rot="10800000">
            <a:off x="2428860" y="1857364"/>
            <a:ext cx="2786082" cy="22145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Myší přetáhni k obrázku správné slovíčko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" name="Zástupný symbol pro obsah 3" descr="H:\Kliparty\Kliparty_1\WMF\Lide\peo_3011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86446" y="4857760"/>
            <a:ext cx="2551052" cy="1129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:\Kliparty\Kliparty_1\WMF\Lide\peo_3012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714884"/>
            <a:ext cx="553190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:\Kliparty\Kliparty_3\WMF\Lide\peo00041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4143380"/>
            <a:ext cx="1652596" cy="184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071934" y="2143116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NOSE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7224" y="2214554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MOUTH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7950" y="214311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HAIR</a:t>
            </a:r>
            <a:endParaRPr lang="cs-CZ" sz="40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Myší přetáhni k obrázku správné slovíčko</a:t>
            </a:r>
            <a:endParaRPr lang="cs-CZ" dirty="0"/>
          </a:p>
        </p:txBody>
      </p:sp>
      <p:pic>
        <p:nvPicPr>
          <p:cNvPr id="4" name="Zástupný symbol pro obsah 3" descr="H:\Kliparty\Kliparty_3\WMF\Lide\peo0003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4214818"/>
            <a:ext cx="1973456" cy="1911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1714480" y="4500570"/>
            <a:ext cx="1357322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857760"/>
            <a:ext cx="784225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Obrázek 7" descr="H:\Kliparty\Kliparty_1\WMF\Lide\peo_3010.wmf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4857760"/>
            <a:ext cx="75384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:\Kliparty\Kliparty_1\WMF\Lide\peo_3005.wmf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4500570"/>
            <a:ext cx="981080" cy="1431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857620" y="1643050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HEAD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4414" y="1714488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EYES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1643050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EAR</a:t>
            </a:r>
            <a:endParaRPr lang="cs-CZ" sz="4000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Popiš části </a:t>
            </a:r>
            <a:r>
              <a:rPr lang="cs-CZ" b="1" dirty="0" smtClean="0"/>
              <a:t>hlavy anglicky:</a:t>
            </a:r>
            <a:br>
              <a:rPr lang="cs-CZ" b="1" dirty="0" smtClean="0"/>
            </a:br>
            <a:r>
              <a:rPr lang="cs-CZ" sz="3600" dirty="0" smtClean="0"/>
              <a:t>vlož textového pole a pak piš na klávesnici </a:t>
            </a:r>
            <a:endParaRPr lang="cs-CZ" sz="3600" dirty="0"/>
          </a:p>
        </p:txBody>
      </p:sp>
      <p:pic>
        <p:nvPicPr>
          <p:cNvPr id="4" name="Zástupný symbol pro obsah 3" descr="H:\Kliparty\Kliparty_2\WMF\Lide\Promeny\peo_3070.wmf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643050"/>
            <a:ext cx="315333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6000760" y="1857364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2071670" y="1714488"/>
            <a:ext cx="228601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2143108" y="2714620"/>
            <a:ext cx="1857388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072066" y="3857628"/>
            <a:ext cx="2000264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 flipV="1">
            <a:off x="2000232" y="3286124"/>
            <a:ext cx="2500330" cy="13573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6000760" y="2714620"/>
            <a:ext cx="114300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 „Ilustrace © ZONER software"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90</Words>
  <PresentationFormat>Předvádění na obrazovce (4:3)</PresentationFormat>
  <Paragraphs>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Prezentace : Části hlavy Autorem materiálu a všech jeho částí pokud není uvedeno jinak je Mgr. Pavla Zákostelská Ročník : 7. Období: listopad 2012 </vt:lpstr>
      <vt:lpstr>Klíčová slova: části hlavy</vt:lpstr>
      <vt:lpstr>V následující prezentaci si zopakuješ tato slovíčka:</vt:lpstr>
      <vt:lpstr>HLAVA  HEAD /hed/ </vt:lpstr>
      <vt:lpstr>NOS  NOSE  /neuz/</vt:lpstr>
      <vt:lpstr>ÚSTA  MOUTH  /mout/</vt:lpstr>
      <vt:lpstr>OČI  EYES /ais/</vt:lpstr>
      <vt:lpstr>VLASY  HAIR  /hér/</vt:lpstr>
      <vt:lpstr>UCHO  EAR  /ie/</vt:lpstr>
      <vt:lpstr>Myší přetáhni k obrázku správné slovíčko</vt:lpstr>
      <vt:lpstr>Myší přetáhni k obrázku správné slovíčko</vt:lpstr>
      <vt:lpstr>Popiš části hlavy anglicky: vlož textového pole a pak piš na klávesnici </vt:lpstr>
      <vt:lpstr>Zdroje: „Ilustrace © ZONER software"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Prezentace : Části hlavy Autorem materiálu a všech jeho částí pokud není uvedeno jinak je Mgr. Pavla Zákostelská Ročník : 7. Období: září 2012 </dc:title>
  <dc:creator>User</dc:creator>
  <cp:lastModifiedBy>User</cp:lastModifiedBy>
  <cp:revision>8</cp:revision>
  <dcterms:created xsi:type="dcterms:W3CDTF">2012-09-30T15:00:47Z</dcterms:created>
  <dcterms:modified xsi:type="dcterms:W3CDTF">2012-10-16T18:18:04Z</dcterms:modified>
</cp:coreProperties>
</file>