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61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32AC57-2388-4D86-8648-C033FC33B301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0145D72-9B31-465D-A051-6881701258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568E3-A309-4767-919D-37833F951DE3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D6D15-4BAB-47B6-8E8E-B32A9CF5D16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2C33257-021A-47EF-9D13-5EAA1FB67364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382DE12-BF57-4353-B165-50E13972F4A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697C4-FD46-4F5C-99A5-144DB08CF8CC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3002C-864E-42E7-8505-824824C245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7B18C-B2F0-4BFA-84D2-CDAF7D9B9CC8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BDA13-B8DC-4BAD-8474-B73CACCC62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AC5C4-1548-416A-A53D-58DE367B2697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BACBB-A459-43EB-9F97-0F5B9C2C3AF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949DA1C-FFD5-4176-B4B3-E2B5CD1E35CA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CE1CBA-D681-4708-B69C-67F54C1986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A1D49-F065-457F-AB2B-C411E90D198D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96683-3BA2-4B37-A399-22529CCD19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48BB8BA-0AA5-4918-BE75-4D68E220169F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862DF50-43B8-47B6-9800-66647685E2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CCB07-10C1-485F-9BC7-8C625912B61D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A25D2-552C-4231-A57F-BEC97D0462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E68CE-E09E-4E7D-AABF-5E6F6B441D0D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418FD-A404-4C9E-8F8B-580B9F7B3B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CF0EFD4-29C8-4EC8-A561-28A5F960C5AD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52FDDA13-848D-4A04-9952-B55810BAF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1" r:id="rId2"/>
    <p:sldLayoutId id="2147483759" r:id="rId3"/>
    <p:sldLayoutId id="2147483752" r:id="rId4"/>
    <p:sldLayoutId id="2147483753" r:id="rId5"/>
    <p:sldLayoutId id="2147483754" r:id="rId6"/>
    <p:sldLayoutId id="2147483760" r:id="rId7"/>
    <p:sldLayoutId id="2147483755" r:id="rId8"/>
    <p:sldLayoutId id="2147483761" r:id="rId9"/>
    <p:sldLayoutId id="2147483756" r:id="rId10"/>
    <p:sldLayoutId id="21474837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960438" y="0"/>
            <a:ext cx="8183562" cy="4187825"/>
          </a:xfrm>
        </p:spPr>
        <p:txBody>
          <a:bodyPr/>
          <a:lstStyle/>
          <a:p>
            <a:r>
              <a:rPr lang="cs-CZ" smtClean="0"/>
              <a:t> </a:t>
            </a:r>
          </a:p>
          <a:p>
            <a:r>
              <a:rPr lang="cs-CZ" b="1" smtClean="0"/>
              <a:t>OP VK 1.4 69172480</a:t>
            </a:r>
            <a:endParaRPr lang="cs-CZ" smtClean="0"/>
          </a:p>
          <a:p>
            <a:r>
              <a:rPr lang="cs-CZ" b="1" smtClean="0"/>
              <a:t>Využívání ICT</a:t>
            </a:r>
            <a:r>
              <a:rPr lang="cs-CZ" smtClean="0"/>
              <a:t> </a:t>
            </a:r>
          </a:p>
          <a:p>
            <a:r>
              <a:rPr lang="cs-CZ" b="1" smtClean="0"/>
              <a:t>Sada č. 3 - Z - 8. ročník</a:t>
            </a:r>
            <a:r>
              <a:rPr lang="cs-CZ" smtClean="0"/>
              <a:t> </a:t>
            </a:r>
          </a:p>
          <a:p>
            <a:r>
              <a:rPr lang="cs-CZ" smtClean="0"/>
              <a:t>VY_32_INOVACE_09 – Karlovarský kraj- 2. část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785794"/>
            <a:ext cx="7772400" cy="18288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Karlovarský kraj</a:t>
            </a:r>
            <a:endParaRPr lang="cs-CZ" sz="600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313" y="3375025"/>
            <a:ext cx="3584575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611188" y="6092825"/>
            <a:ext cx="66976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Zdroj: Školní atlas světa, Kartografie Praha, Praha 1998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357188"/>
            <a:ext cx="8183563" cy="1050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Karlovy Vary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643063"/>
            <a:ext cx="8183563" cy="4500562"/>
          </a:xfrm>
        </p:spPr>
        <p:txBody>
          <a:bodyPr>
            <a:normAutofit lnSpcReduction="10000"/>
          </a:bodyPr>
          <a:lstStyle/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Lázně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Založil Karel IV.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Leží na soutoku Ohře a Teplé 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12 léčivých pramenů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Výroba skla=&gt;MOSER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Výroba Becherovky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Stará </a:t>
            </a:r>
            <a:r>
              <a:rPr lang="cs-CZ" dirty="0" smtClean="0"/>
              <a:t>Role</a:t>
            </a:r>
            <a:r>
              <a:rPr lang="cs-CZ" dirty="0" smtClean="0"/>
              <a:t>=&gt;porcelán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Většina budov patří </a:t>
            </a:r>
            <a:r>
              <a:rPr lang="cs-CZ" dirty="0" smtClean="0"/>
              <a:t>Rusům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Letiště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Filmové festivaly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819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9875" y="0"/>
            <a:ext cx="25241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571500" y="428625"/>
            <a:ext cx="8183563" cy="4187825"/>
          </a:xfrm>
        </p:spPr>
        <p:txBody>
          <a:bodyPr/>
          <a:lstStyle/>
          <a:p>
            <a:pPr eaLnBrk="1" hangingPunct="1"/>
            <a:r>
              <a:rPr lang="cs-CZ" smtClean="0"/>
              <a:t>AŠ:nejzápadnější město</a:t>
            </a:r>
          </a:p>
          <a:p>
            <a:pPr eaLnBrk="1" hangingPunct="1"/>
            <a:r>
              <a:rPr lang="cs-CZ" smtClean="0"/>
              <a:t>Nejkratší název</a:t>
            </a:r>
          </a:p>
          <a:p>
            <a:pPr eaLnBrk="1" hangingPunct="1"/>
            <a:r>
              <a:rPr lang="cs-CZ" smtClean="0"/>
              <a:t>Cheb:nejstarší zvon u nás (1286)</a:t>
            </a:r>
          </a:p>
          <a:p>
            <a:pPr eaLnBrk="1" hangingPunct="1"/>
            <a:r>
              <a:rPr lang="cs-CZ" smtClean="0"/>
              <a:t>Přírodní rezervace SOS</a:t>
            </a:r>
          </a:p>
          <a:p>
            <a:pPr eaLnBrk="1" hangingPunct="1"/>
            <a:r>
              <a:rPr lang="cs-CZ" smtClean="0"/>
              <a:t>Komorní hůrka (sopka)</a:t>
            </a:r>
          </a:p>
          <a:p>
            <a:pPr eaLnBrk="1" hangingPunct="1"/>
            <a:r>
              <a:rPr lang="cs-CZ" smtClean="0"/>
              <a:t>Ostrov:výroba trolejbusů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3284538"/>
            <a:ext cx="3429000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181600"/>
            <a:ext cx="25241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4859338" y="6308725"/>
            <a:ext cx="4033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Zdroj: czechtourism.com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113" y="0"/>
            <a:ext cx="34575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357188"/>
            <a:ext cx="4843463" cy="650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055100" cy="621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 eaLnBrk="1" hangingPunct="1"/>
            <a:r>
              <a:rPr lang="cs-CZ" smtClean="0"/>
              <a:t>Použité fotografie z Karlovarského kraje vytvořené autorem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152</TotalTime>
  <Words>77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Karlovarský kraj</vt:lpstr>
      <vt:lpstr>Karlovy Vary</vt:lpstr>
      <vt:lpstr>Snímek 4</vt:lpstr>
      <vt:lpstr>Snímek 5</vt:lpstr>
      <vt:lpstr>Snímek 6</vt:lpstr>
      <vt:lpstr>Snímek 7</vt:lpstr>
      <vt:lpstr>Snímek 8</vt:lpstr>
    </vt:vector>
  </TitlesOfParts>
  <Company>Pažout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Karlovarský kraj</dc:title>
  <dc:creator>Jiří Horák</dc:creator>
  <cp:lastModifiedBy>PC02</cp:lastModifiedBy>
  <cp:revision>21</cp:revision>
  <dcterms:created xsi:type="dcterms:W3CDTF">2010-10-10T16:14:05Z</dcterms:created>
  <dcterms:modified xsi:type="dcterms:W3CDTF">2012-10-16T13:10:47Z</dcterms:modified>
</cp:coreProperties>
</file>