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4638B1-3E58-402D-93E0-7551CDDB9937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A9EB5B-7A6D-4D4E-8B0D-CDBDE99728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563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VY_32_INOVACE_18_6_ KONTROLNÍ PĚTIMINUTOVKA Č. 4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344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4281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0466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4</a:t>
            </a:r>
            <a:endParaRPr lang="cs-CZ" sz="66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0"/>
            <a:ext cx="2627784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Šestý ročník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2692" y="1888782"/>
            <a:ext cx="5356508" cy="4963745"/>
          </a:xfrm>
          <a:prstGeom prst="rect">
            <a:avLst/>
          </a:prstGeom>
        </p:spPr>
      </p:pic>
    </p:spTree>
  </p:cSld>
  <p:clrMapOvr>
    <a:masterClrMapping/>
  </p:clrMapOvr>
  <p:transition advTm="1595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Okolo 10 000 let př.n.l. končí DOBA LEDOVÁ</a:t>
            </a:r>
          </a:p>
          <a:p>
            <a:pPr lvl="0"/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Začne se měnit podnebí – otepluje se, severský ledovec roztává, stoupají hladiny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oceánů.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toto základní charakteristika NEOLITU?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/ NE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3744416" cy="4789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36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z těchto zvířat na počátku NEOLITU vyhynulo?</a:t>
            </a:r>
          </a:p>
          <a:p>
            <a:endParaRPr lang="cs-CZ" dirty="0"/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písmenko z nabídky zvířat (to které vyhynulo)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221088"/>
            <a:ext cx="1924012" cy="2070255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1" y="2127364"/>
            <a:ext cx="2016224" cy="134537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7810" y="4509120"/>
            <a:ext cx="1908075" cy="1799315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5076056" y="16288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80312" y="1628800"/>
            <a:ext cx="386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3861048"/>
            <a:ext cx="378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60544" y="4132326"/>
            <a:ext cx="402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832" y="2136463"/>
            <a:ext cx="1943881" cy="1430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NEOLIT = VZNIK ZEMĚDĚLSTVÍ?</a:t>
            </a:r>
          </a:p>
          <a:p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/ NE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úrodná oblast na BLÍZKÉM VÝCHODĚ, kde byly nejlepší podmínky pro vznik ZEMĚDĚLSTVÍ?</a:t>
            </a:r>
            <a:endParaRPr lang="cs-CZ" sz="3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 oblasti</a:t>
            </a:r>
            <a:endParaRPr lang="cs-CZ" sz="3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196752"/>
            <a:ext cx="4345079" cy="5342312"/>
          </a:xfrm>
        </p:spPr>
      </p:pic>
    </p:spTree>
  </p:cSld>
  <p:clrMapOvr>
    <a:masterClrMapping/>
  </p:clrMapOvr>
  <p:transition advTm="46254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úprava kamene je na obrázku</a:t>
            </a:r>
          </a:p>
          <a:p>
            <a:pPr lvl="0"/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903" y="2204864"/>
            <a:ext cx="4736097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80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Autofit/>
          </a:bodyPr>
          <a:lstStyle/>
          <a:p>
            <a:pPr lvl="0"/>
            <a:r>
              <a:rPr lang="cs-CZ" sz="3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si musí půdu na pěstování připravit </a:t>
            </a: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musí vykácet </a:t>
            </a:r>
            <a:r>
              <a:rPr lang="cs-CZ" sz="3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stromy a vypálit porost</a:t>
            </a:r>
            <a:r>
              <a:rPr lang="cs-CZ" sz="3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lvl="0"/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jak se tato činnost jmenuje    (1 slovo)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445" y="2060848"/>
            <a:ext cx="4992555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v době neolitu peklo k jídlu z MOUKY?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název jídla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658" y="1916832"/>
            <a:ext cx="4482342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plodiny pěstovali zemědělci v NEOLITU?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4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3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2060848"/>
            <a:ext cx="4599175" cy="3449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jakého důvodu začali lidé vyrábět nádoby (keramiku) a tím vzniklo HRNČÍŘSTVÍ?</a:t>
            </a:r>
          </a:p>
          <a:p>
            <a:pPr lvl="0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důvod výroby nádob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4582" y="1979654"/>
            <a:ext cx="3787858" cy="3825610"/>
          </a:xfrm>
        </p:spPr>
      </p:pic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v NEOLITU 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staví se </a:t>
            </a:r>
            <a:r>
              <a:rPr lang="cs-CZ" sz="32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DOMY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 tvaru obdélníku. Obývá ho 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……………….=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rodiče, děti, vnoučata.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chybějící slovo (11 písmen)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8109" y="2140440"/>
            <a:ext cx="4406379" cy="3304784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BEDNAŘÍKOVÁ, Jarmila</a:t>
            </a:r>
            <a:r>
              <a:rPr lang="cs-CZ" sz="2400" dirty="0" smtClean="0"/>
              <a:t>. </a:t>
            </a:r>
            <a:r>
              <a:rPr lang="cs-CZ" sz="2400" b="1" dirty="0" smtClean="0"/>
              <a:t>KYSUČAN, Lubor. FEJFUŠOVÁ, Marie.</a:t>
            </a:r>
            <a:r>
              <a:rPr lang="cs-CZ" sz="2400" dirty="0" smtClean="0"/>
              <a:t> </a:t>
            </a:r>
            <a:r>
              <a:rPr lang="cs-CZ" sz="2400" b="1" i="1" dirty="0" smtClean="0"/>
              <a:t>Dějepis pro 6. ročník. Pravěk a starověk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Brno: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2007.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80-7289-082-4.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11653/2007-22 dne 15. května 2007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9821616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http://www.anthropark.wz.cz/mmk.ht2.jpg</a:t>
            </a:r>
          </a:p>
          <a:p>
            <a:r>
              <a:rPr lang="cs-CZ" dirty="0" smtClean="0"/>
              <a:t>http://jaknapazourek.cz/images/grafika/neolit-jednozrnka2.jpg</a:t>
            </a:r>
          </a:p>
          <a:p>
            <a:r>
              <a:rPr lang="cs-CZ" dirty="0" smtClean="0"/>
              <a:t>http://nd04.jxs.cz/306/552/e88a7a03b7_68538552_o2.jpg</a:t>
            </a:r>
          </a:p>
          <a:p>
            <a:r>
              <a:rPr lang="cs-CZ" dirty="0" smtClean="0"/>
              <a:t>http://www.benateckyctyrlistek.eu/wp-content/uploads/2012/08/srnec02.jpg</a:t>
            </a:r>
          </a:p>
          <a:p>
            <a:r>
              <a:rPr lang="cs-CZ" dirty="0" smtClean="0"/>
              <a:t>http://www.ireceptar.cz/res/data/176/021162.jpg</a:t>
            </a:r>
          </a:p>
          <a:p>
            <a:r>
              <a:rPr lang="cs-CZ" dirty="0"/>
              <a:t>http://upload.wikimedia.org/wikipedia/commons/0/0a/Museum_Quintana_-_</a:t>
            </a:r>
            <a:r>
              <a:rPr lang="cs-CZ" dirty="0" smtClean="0"/>
              <a:t>Neolithische_Sichel.jpg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upload.wikimedia.org/wikipedia/commons/thumb/2/23/Fertile_Crescent_map.png/220px-Fertile_Crescent_map.png</a:t>
            </a:r>
          </a:p>
          <a:p>
            <a:r>
              <a:rPr lang="cs-CZ" dirty="0"/>
              <a:t>http://</a:t>
            </a:r>
            <a:r>
              <a:rPr lang="cs-CZ" dirty="0" smtClean="0"/>
              <a:t>www.encyklopedie.ckrumlov.cz/img/2564.jpg</a:t>
            </a:r>
          </a:p>
          <a:p>
            <a:r>
              <a:rPr lang="cs-CZ" dirty="0"/>
              <a:t>http://</a:t>
            </a:r>
            <a:r>
              <a:rPr lang="cs-CZ" dirty="0" smtClean="0"/>
              <a:t>www.i-novojicinsko.cz/pictures/mDSC01425.jpg</a:t>
            </a:r>
          </a:p>
          <a:p>
            <a:r>
              <a:rPr lang="cs-CZ" dirty="0"/>
              <a:t>http://4.bp.blogspot.com/--</a:t>
            </a:r>
            <a:r>
              <a:rPr lang="cs-CZ" dirty="0" smtClean="0"/>
              <a:t>st_1azUV88/Tcb9QZaWK7I/AAAAAAAAUDs/sRc7CtoZ04o/s1600/chapati.jpg</a:t>
            </a:r>
          </a:p>
          <a:p>
            <a:r>
              <a:rPr lang="cs-CZ" dirty="0"/>
              <a:t>http://</a:t>
            </a:r>
            <a:r>
              <a:rPr lang="cs-CZ" dirty="0" smtClean="0"/>
              <a:t>www.ebibleteacher.com/sites/default/files/powerpoint-backgrounds/1/praisepix-grain1.jpg?1310970418</a:t>
            </a:r>
          </a:p>
          <a:p>
            <a:r>
              <a:rPr lang="cs-CZ" dirty="0"/>
              <a:t>http://</a:t>
            </a:r>
            <a:r>
              <a:rPr lang="cs-CZ" dirty="0" smtClean="0"/>
              <a:t>www.kar.zcu.cz/texty/Matousek-Turek1998/bacin.jpg</a:t>
            </a:r>
          </a:p>
          <a:p>
            <a:r>
              <a:rPr lang="cs-CZ" dirty="0"/>
              <a:t>http://</a:t>
            </a:r>
            <a:r>
              <a:rPr lang="cs-CZ" dirty="0" smtClean="0"/>
              <a:t>elearning.historickededictvi.com/uploaded/obrazek/odborne_texty/archeologie/1.jpg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330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950</TotalTime>
  <Words>440</Words>
  <Application>Microsoft Office PowerPoint</Application>
  <PresentationFormat>Předvádění na obrazovce (4:3)</PresentationFormat>
  <Paragraphs>80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VY_32_INOVACE_18_6_ KONTROLNÍ PĚTIMINUTOVKA Č. 4 Číslo projektu: CZ.1.07/1.4.00/21.1115</vt:lpstr>
      <vt:lpstr>ANOTACE:</vt:lpstr>
      <vt:lpstr>PĚTIMINUTOVKA č. 4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245</cp:revision>
  <dcterms:created xsi:type="dcterms:W3CDTF">2010-11-17T11:41:48Z</dcterms:created>
  <dcterms:modified xsi:type="dcterms:W3CDTF">2012-10-17T13:45:53Z</dcterms:modified>
</cp:coreProperties>
</file>