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67" r:id="rId2"/>
    <p:sldId id="268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861DB6-5BBD-4F2B-BD67-14DB63E78F36}" type="datetimeFigureOut">
              <a:rPr lang="cs-CZ" smtClean="0"/>
              <a:t>17.10.2012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B0F70CD-3DA1-420B-B345-1C5F9293363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3621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62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17.10.2012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17.10.2012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17.10.2012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17.10.2012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17.10.2012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17.10.2012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17.10.2012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17.10.2012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17.10.2012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17.10.2012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/>
              <a:pPr/>
              <a:t>17.10.2012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36784E-32B6-4222-A9E1-56CA9890FFAF}" type="datetimeFigureOut">
              <a:rPr lang="cs-CZ" smtClean="0"/>
              <a:pPr/>
              <a:t>17.10.2012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936420-3A61-49D1-9896-09A47C55A36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55700" y="7938"/>
            <a:ext cx="6832600" cy="1908175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Bc. Michael RADIMERSKÝ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VY_32_INOVACE_20_6_ KONTROLNÍ PĚTIMINUTOVKA Č. 6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CZ.1.07/1.4.00/21.1115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KONTROLNÍ PĚTIMINUTOVKA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6.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ročník. K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výkladu UČEBNÍ LÁTKY DLE ŠVP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7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158875" cy="1512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Obrázek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87353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Kontrolní pětiminutovky k výkladové látce.</a:t>
            </a:r>
          </a:p>
          <a:p>
            <a:r>
              <a:rPr lang="cs-CZ" dirty="0" smtClean="0"/>
              <a:t>Slouží k ověřování znalostí probraného učiva.</a:t>
            </a:r>
          </a:p>
          <a:p>
            <a:r>
              <a:rPr lang="cs-CZ" dirty="0" smtClean="0"/>
              <a:t>Na některé otázky žáci odpovídají celou větou, na některé odpovídají jednoslovně nebo pouze pojmem či osobností, na některých určují pravdivost či nepravdivost tvrzení nebo poznávají obrázky.</a:t>
            </a:r>
          </a:p>
          <a:p>
            <a:r>
              <a:rPr lang="cs-CZ" dirty="0" smtClean="0"/>
              <a:t>Prezentace je automaticky nastavena časováním tak, že snímek je na tabuli 45 sekund a pak se objeví další snímek.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12918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0266" y="0"/>
            <a:ext cx="9175296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836712"/>
            <a:ext cx="7772400" cy="1470025"/>
          </a:xfrm>
        </p:spPr>
        <p:txBody>
          <a:bodyPr>
            <a:normAutofit/>
          </a:bodyPr>
          <a:lstStyle/>
          <a:p>
            <a:r>
              <a:rPr lang="cs-CZ" sz="6600" b="1" u="sng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PĚTIMINUTOVKA č. 6</a:t>
            </a:r>
            <a:endParaRPr lang="cs-CZ" sz="6600" b="1" u="sng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498316" y="5013176"/>
            <a:ext cx="2627784" cy="1752600"/>
          </a:xfrm>
        </p:spPr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Šestý ročník</a:t>
            </a:r>
            <a:endParaRPr lang="cs-CZ" b="1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advTm="15958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Vyznačuje se období STAROVĚKU těmito charakteristickými znaky?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 smtClean="0"/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 / NE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1) vznikaly první státy</a:t>
            </a:r>
          </a:p>
          <a:p>
            <a:r>
              <a:rPr lang="cs-CZ" sz="3600" b="1" dirty="0" smtClean="0"/>
              <a:t>2) bylo vynalezeno písmo</a:t>
            </a:r>
          </a:p>
          <a:p>
            <a:r>
              <a:rPr lang="cs-CZ" sz="3600" b="1" dirty="0" smtClean="0"/>
              <a:t>3) rozvíjela se vzdělanost</a:t>
            </a:r>
            <a:endParaRPr lang="cs-CZ" sz="3600" b="1" dirty="0"/>
          </a:p>
        </p:txBody>
      </p:sp>
    </p:spTree>
  </p:cSld>
  <p:clrMapOvr>
    <a:masterClrMapping/>
  </p:clrMapOvr>
  <p:transition advTm="45365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Podle místa a doby vzniku dělíme nestarší státy na 2 základní typy:</a:t>
            </a:r>
            <a:endParaRPr lang="cs-CZ" sz="5400" dirty="0"/>
          </a:p>
          <a:p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slova (dva typy)</a:t>
            </a:r>
            <a:endParaRPr lang="cs-CZ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advTm="45755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kterých oblastech světa (světadíly) vznikly nejstarší státy (civilizace)?</a:t>
            </a:r>
          </a:p>
          <a:p>
            <a:endParaRPr lang="cs-CZ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 světadíly</a:t>
            </a:r>
            <a:endParaRPr lang="cs-CZ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advTm="45708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5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 alespoň 2 velké řeky, v jejichž blízkostech vznikaly první státy.</a:t>
            </a:r>
            <a:endParaRPr lang="cs-CZ" sz="5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 alespoň 2 řeky</a:t>
            </a:r>
            <a:endParaRPr lang="cs-CZ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advTm="46254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Proč byly velké řeky pro vznik prvních civilizací tak důležité?</a:t>
            </a:r>
          </a:p>
          <a:p>
            <a:pPr lvl="0"/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 alespoň jeden důvod</a:t>
            </a:r>
            <a:endParaRPr lang="cs-CZ" sz="6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advTm="45802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lvl="0"/>
            <a:r>
              <a:rPr lang="cs-CZ" sz="5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 alespoň 3 názvy států (civilizací), které na počátku starověku vznikly.</a:t>
            </a:r>
          </a:p>
          <a:p>
            <a:pPr lvl="0"/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 3 názvy států</a:t>
            </a:r>
          </a:p>
        </p:txBody>
      </p:sp>
    </p:spTree>
  </p:cSld>
  <p:clrMapOvr>
    <a:masterClrMapping/>
  </p:clrMapOvr>
  <p:transition advTm="45412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Čím byly pravidelné záplavy velkých řek lidem ve starověku prospěšné</a:t>
            </a:r>
          </a:p>
          <a:p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</a:t>
            </a:r>
            <a:endParaRPr lang="cs-CZ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advTm="45708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lvl="0"/>
            <a:r>
              <a:rPr lang="cs-CZ" sz="5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 alespoň 3 státy, které mají označení jako STAROORIENTÁLNÍ:</a:t>
            </a:r>
          </a:p>
          <a:p>
            <a:pPr lvl="0"/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Názvy 3 států</a:t>
            </a:r>
          </a:p>
        </p:txBody>
      </p:sp>
    </p:spTree>
  </p:cSld>
  <p:clrMapOvr>
    <a:masterClrMapping/>
  </p:clrMapOvr>
  <p:transition advTm="45474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9.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lvl="0"/>
            <a:r>
              <a:rPr lang="cs-CZ" sz="5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 oba dva státy, které mají označení jako ANTICKÉ státy</a:t>
            </a:r>
          </a:p>
          <a:p>
            <a:pPr lvl="0"/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 2 názvy</a:t>
            </a:r>
            <a:endParaRPr lang="cs-CZ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advTm="45755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5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znamená slovo ORIENT?</a:t>
            </a:r>
          </a:p>
          <a:p>
            <a:pPr lvl="0"/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</a:t>
            </a:r>
            <a:endParaRPr lang="cs-CZ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advTm="45412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eaLnBrk="1" hangingPunct="1">
              <a:defRPr/>
            </a:pPr>
            <a:r>
              <a:rPr lang="cs-CZ" sz="2400" dirty="0" smtClean="0"/>
              <a:t>Obrázky jsou z </a:t>
            </a:r>
            <a:r>
              <a:rPr lang="cs-CZ" sz="2400" dirty="0" smtClean="0">
                <a:hlinkClick r:id="rId2"/>
              </a:rPr>
              <a:t>www.google.cz</a:t>
            </a:r>
            <a:r>
              <a:rPr lang="cs-CZ" sz="2400" dirty="0" smtClean="0"/>
              <a:t> a nepodléhají žádným autorským právům.</a:t>
            </a:r>
          </a:p>
          <a:p>
            <a:pPr eaLnBrk="1" hangingPunct="1">
              <a:defRPr/>
            </a:pPr>
            <a:r>
              <a:rPr lang="cs-CZ" sz="2400" dirty="0"/>
              <a:t>Není-li uvedeno jinak je materiál dílem autorky podle učebních osnov odpovídajících ŠVP vyučovaných podle učebnic</a:t>
            </a:r>
            <a:r>
              <a:rPr lang="cs-CZ" sz="2400" dirty="0" smtClean="0"/>
              <a:t>: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b="1" dirty="0" smtClean="0"/>
              <a:t>BEDNAŘÍKOVÁ, Jarmila</a:t>
            </a:r>
            <a:r>
              <a:rPr lang="cs-CZ" sz="2400" dirty="0" smtClean="0"/>
              <a:t>. </a:t>
            </a:r>
            <a:r>
              <a:rPr lang="cs-CZ" sz="2400" b="1" dirty="0" smtClean="0"/>
              <a:t>KYSUČAN, Lubor. FEJFUŠOVÁ, Marie.</a:t>
            </a:r>
            <a:r>
              <a:rPr lang="cs-CZ" sz="2400" dirty="0" smtClean="0"/>
              <a:t> </a:t>
            </a:r>
            <a:r>
              <a:rPr lang="cs-CZ" sz="2400" b="1" i="1" dirty="0" smtClean="0"/>
              <a:t>Dějepis pro 6. ročník. Pravěk a starověk</a:t>
            </a:r>
            <a:r>
              <a:rPr lang="cs-CZ" sz="2400" i="1" dirty="0" smtClean="0"/>
              <a:t>.</a:t>
            </a:r>
            <a:r>
              <a:rPr lang="cs-CZ" sz="2400" dirty="0" smtClean="0"/>
              <a:t> 1</a:t>
            </a:r>
            <a:r>
              <a:rPr lang="cs-CZ" sz="2400" dirty="0"/>
              <a:t>. vydání. </a:t>
            </a:r>
            <a:r>
              <a:rPr lang="cs-CZ" sz="2400" dirty="0" smtClean="0"/>
              <a:t>Brno: Nová škola, s. </a:t>
            </a:r>
            <a:r>
              <a:rPr lang="cs-CZ" sz="2400" dirty="0"/>
              <a:t>r. o., </a:t>
            </a:r>
            <a:r>
              <a:rPr lang="cs-CZ" sz="2400" dirty="0" smtClean="0"/>
              <a:t>2007. </a:t>
            </a:r>
            <a:r>
              <a:rPr lang="cs-CZ" sz="2400" dirty="0"/>
              <a:t>učebnice </a:t>
            </a:r>
            <a:r>
              <a:rPr lang="cs-CZ" sz="2400" dirty="0" smtClean="0"/>
              <a:t>vytvořená v souladu s RVP ZV. </a:t>
            </a:r>
            <a:r>
              <a:rPr lang="cs-CZ" sz="2400" dirty="0"/>
              <a:t>ISBN </a:t>
            </a:r>
            <a:r>
              <a:rPr lang="cs-CZ" sz="2400" dirty="0" smtClean="0"/>
              <a:t>80-7289-082-4. 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dirty="0" smtClean="0"/>
              <a:t>Učebnice je vybavena doložkou: „Schválilo MŠMT čj. 11653/2007-22 dne 15. května 2007 k zařazení do seznamu učebnic pro základní školy jako součást ucelené řady učebnic pro vzdělávací obor Dějepis s dobou platnosti šest let.</a:t>
            </a:r>
            <a:endParaRPr lang="cs-CZ" sz="2400" dirty="0"/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81504530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 pro obrázky: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</a:t>
            </a:r>
            <a:r>
              <a:rPr lang="cs-CZ" dirty="0" smtClean="0"/>
              <a:t>nd04.jxs.cz/669/443/7606547872_68335386_o2.jpg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149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1351</TotalTime>
  <Words>396</Words>
  <Application>Microsoft Office PowerPoint</Application>
  <PresentationFormat>Předvádění na obrazovce (4:3)</PresentationFormat>
  <Paragraphs>51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Název školy: ZŠ Klášterec nad Ohří, Krátká 676 Autor: Bc. Michael RADIMERSKÝ Název materiálu: VY_32_INOVACE_20_6_ KONTROLNÍ PĚTIMINUTOVKA Č. 6 Číslo projektu: CZ.1.07/1.4.00/21.1115</vt:lpstr>
      <vt:lpstr>ANOTACE:</vt:lpstr>
      <vt:lpstr>PĚTIMINUTOVKA č. 6</vt:lpstr>
      <vt:lpstr>1.</vt:lpstr>
      <vt:lpstr>2.</vt:lpstr>
      <vt:lpstr>3.</vt:lpstr>
      <vt:lpstr>4.</vt:lpstr>
      <vt:lpstr>5.</vt:lpstr>
      <vt:lpstr>6.</vt:lpstr>
      <vt:lpstr>7.</vt:lpstr>
      <vt:lpstr>8.</vt:lpstr>
      <vt:lpstr>9. </vt:lpstr>
      <vt:lpstr>10.</vt:lpstr>
      <vt:lpstr>Použité zdroje:</vt:lpstr>
      <vt:lpstr>Zdroje pro obrázky: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PĚTIMINUTOVKA č. 5</dc:title>
  <dc:creator>MSI</dc:creator>
  <cp:lastModifiedBy>Bc. Michael RADIMERSKÝ</cp:lastModifiedBy>
  <cp:revision>265</cp:revision>
  <dcterms:created xsi:type="dcterms:W3CDTF">2010-11-17T11:41:48Z</dcterms:created>
  <dcterms:modified xsi:type="dcterms:W3CDTF">2012-10-17T14:17:24Z</dcterms:modified>
</cp:coreProperties>
</file>