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9" r:id="rId2"/>
    <p:sldId id="256" r:id="rId3"/>
    <p:sldId id="257" r:id="rId4"/>
    <p:sldId id="273" r:id="rId5"/>
    <p:sldId id="264" r:id="rId6"/>
    <p:sldId id="265" r:id="rId7"/>
    <p:sldId id="274" r:id="rId8"/>
    <p:sldId id="266" r:id="rId9"/>
    <p:sldId id="275" r:id="rId10"/>
    <p:sldId id="271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Se&#353;it1" TargetMode="External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oleObject" Target="Se&#353;it1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/>
      <c:scatterChart>
        <c:scatterStyle val="lineMarker"/>
        <c:ser>
          <c:idx val="0"/>
          <c:order val="0"/>
          <c:spPr>
            <a:ln w="28575">
              <a:noFill/>
            </a:ln>
          </c:spPr>
          <c:marker>
            <c:symbol val="diamond"/>
            <c:size val="9"/>
            <c:spPr>
              <a:solidFill>
                <a:srgbClr val="C00000"/>
              </a:solidFill>
            </c:spPr>
          </c:marker>
          <c:xVal>
            <c:numRef>
              <c:f>List1!$B$1:$N$1</c:f>
              <c:numCache>
                <c:formatCode>General</c:formatCode>
                <c:ptCount val="13"/>
                <c:pt idx="0">
                  <c:v>0</c:v>
                </c:pt>
                <c:pt idx="1">
                  <c:v>2</c:v>
                </c:pt>
                <c:pt idx="2">
                  <c:v>4</c:v>
                </c:pt>
                <c:pt idx="3">
                  <c:v>6</c:v>
                </c:pt>
                <c:pt idx="4">
                  <c:v>8</c:v>
                </c:pt>
                <c:pt idx="5">
                  <c:v>10</c:v>
                </c:pt>
                <c:pt idx="6">
                  <c:v>12</c:v>
                </c:pt>
                <c:pt idx="7">
                  <c:v>14</c:v>
                </c:pt>
                <c:pt idx="8">
                  <c:v>16</c:v>
                </c:pt>
                <c:pt idx="9">
                  <c:v>18</c:v>
                </c:pt>
                <c:pt idx="10">
                  <c:v>20</c:v>
                </c:pt>
                <c:pt idx="11">
                  <c:v>22</c:v>
                </c:pt>
                <c:pt idx="12">
                  <c:v>24</c:v>
                </c:pt>
              </c:numCache>
            </c:numRef>
          </c:xVal>
          <c:yVal>
            <c:numRef>
              <c:f>List1!$B$2:$N$2</c:f>
              <c:numCache>
                <c:formatCode>General</c:formatCode>
                <c:ptCount val="13"/>
                <c:pt idx="0">
                  <c:v>18</c:v>
                </c:pt>
                <c:pt idx="1">
                  <c:v>16</c:v>
                </c:pt>
                <c:pt idx="2">
                  <c:v>13</c:v>
                </c:pt>
                <c:pt idx="3">
                  <c:v>15</c:v>
                </c:pt>
                <c:pt idx="4">
                  <c:v>20</c:v>
                </c:pt>
                <c:pt idx="5">
                  <c:v>26</c:v>
                </c:pt>
                <c:pt idx="6">
                  <c:v>30</c:v>
                </c:pt>
                <c:pt idx="7">
                  <c:v>32</c:v>
                </c:pt>
                <c:pt idx="8">
                  <c:v>32</c:v>
                </c:pt>
                <c:pt idx="9">
                  <c:v>30</c:v>
                </c:pt>
                <c:pt idx="10">
                  <c:v>28</c:v>
                </c:pt>
                <c:pt idx="11">
                  <c:v>24</c:v>
                </c:pt>
                <c:pt idx="12">
                  <c:v>21</c:v>
                </c:pt>
              </c:numCache>
            </c:numRef>
          </c:yVal>
        </c:ser>
        <c:axId val="55387648"/>
        <c:axId val="55402496"/>
      </c:scatterChart>
      <c:valAx>
        <c:axId val="55387648"/>
        <c:scaling>
          <c:orientation val="minMax"/>
          <c:max val="24"/>
          <c:min val="0"/>
        </c:scaling>
        <c:axPos val="b"/>
        <c:majorGridlines/>
        <c:title>
          <c:tx>
            <c:rich>
              <a:bodyPr/>
              <a:lstStyle/>
              <a:p>
                <a:pPr>
                  <a:defRPr sz="1400"/>
                </a:pPr>
                <a:r>
                  <a:rPr lang="en-US" sz="1400"/>
                  <a:t>t(hod)</a:t>
                </a:r>
              </a:p>
            </c:rich>
          </c:tx>
          <c:layout>
            <c:manualLayout>
              <c:xMode val="edge"/>
              <c:yMode val="edge"/>
              <c:x val="0.89937582264870819"/>
              <c:y val="0.952240087119964"/>
            </c:manualLayout>
          </c:layout>
        </c:title>
        <c:numFmt formatCode="General" sourceLinked="1"/>
        <c:majorTickMark val="none"/>
        <c:tickLblPos val="nextTo"/>
        <c:spPr>
          <a:ln w="12700"/>
        </c:spPr>
        <c:txPr>
          <a:bodyPr/>
          <a:lstStyle/>
          <a:p>
            <a:pPr>
              <a:defRPr b="1"/>
            </a:pPr>
            <a:endParaRPr lang="cs-CZ"/>
          </a:p>
        </c:txPr>
        <c:crossAx val="55402496"/>
        <c:crosses val="autoZero"/>
        <c:crossBetween val="midCat"/>
        <c:majorUnit val="2"/>
      </c:valAx>
      <c:valAx>
        <c:axId val="55402496"/>
        <c:scaling>
          <c:orientation val="minMax"/>
          <c:max val="35"/>
          <c:min val="10"/>
        </c:scaling>
        <c:axPos val="l"/>
        <c:majorGridlines/>
        <c:title>
          <c:tx>
            <c:rich>
              <a:bodyPr rot="0" vert="horz"/>
              <a:lstStyle/>
              <a:p>
                <a:pPr>
                  <a:defRPr sz="1400"/>
                </a:pPr>
                <a:r>
                  <a:rPr lang="en-US" sz="1400"/>
                  <a:t>t(°C)</a:t>
                </a:r>
              </a:p>
            </c:rich>
          </c:tx>
          <c:layout>
            <c:manualLayout>
              <c:xMode val="edge"/>
              <c:yMode val="edge"/>
              <c:x val="1.0947712418300656E-2"/>
              <c:y val="3.3495448830485594E-2"/>
            </c:manualLayout>
          </c:layout>
        </c:title>
        <c:numFmt formatCode="General" sourceLinked="1"/>
        <c:majorTickMark val="none"/>
        <c:tickLblPos val="nextTo"/>
        <c:spPr>
          <a:ln w="12700"/>
        </c:spPr>
        <c:txPr>
          <a:bodyPr/>
          <a:lstStyle/>
          <a:p>
            <a:pPr>
              <a:defRPr b="1"/>
            </a:pPr>
            <a:endParaRPr lang="cs-CZ"/>
          </a:p>
        </c:txPr>
        <c:crossAx val="55387648"/>
        <c:crosses val="autoZero"/>
        <c:crossBetween val="midCat"/>
        <c:majorUnit val="1"/>
      </c:valAx>
    </c:plotArea>
    <c:plotVisOnly val="1"/>
  </c:chart>
  <c:externalData r:id="rId1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plotArea>
      <c:layout/>
      <c:lineChart>
        <c:grouping val="standard"/>
        <c:ser>
          <c:idx val="1"/>
          <c:order val="1"/>
          <c:marker>
            <c:symbol val="diamond"/>
            <c:size val="8"/>
            <c:spPr>
              <a:solidFill>
                <a:srgbClr val="F79646">
                  <a:lumMod val="75000"/>
                </a:srgbClr>
              </a:solidFill>
            </c:spPr>
          </c:marker>
          <c:cat>
            <c:numLit>
              <c:formatCode>General</c:formatCode>
              <c:ptCount val="13"/>
              <c:pt idx="0">
                <c:v>0</c:v>
              </c:pt>
              <c:pt idx="1">
                <c:v>2</c:v>
              </c:pt>
              <c:pt idx="2">
                <c:v>4</c:v>
              </c:pt>
              <c:pt idx="3">
                <c:v>6</c:v>
              </c:pt>
              <c:pt idx="4">
                <c:v>8</c:v>
              </c:pt>
              <c:pt idx="5">
                <c:v>10</c:v>
              </c:pt>
              <c:pt idx="6">
                <c:v>12</c:v>
              </c:pt>
              <c:pt idx="7">
                <c:v>14</c:v>
              </c:pt>
              <c:pt idx="8">
                <c:v>16</c:v>
              </c:pt>
              <c:pt idx="9">
                <c:v>18</c:v>
              </c:pt>
              <c:pt idx="10">
                <c:v>20</c:v>
              </c:pt>
              <c:pt idx="11">
                <c:v>22</c:v>
              </c:pt>
              <c:pt idx="12">
                <c:v>24</c:v>
              </c:pt>
            </c:numLit>
          </c:cat>
          <c:val>
            <c:numRef>
              <c:f>List1!$B$2:$N$2</c:f>
              <c:numCache>
                <c:formatCode>General</c:formatCode>
                <c:ptCount val="13"/>
                <c:pt idx="0">
                  <c:v>18</c:v>
                </c:pt>
                <c:pt idx="1">
                  <c:v>16</c:v>
                </c:pt>
                <c:pt idx="2">
                  <c:v>13</c:v>
                </c:pt>
                <c:pt idx="3">
                  <c:v>15</c:v>
                </c:pt>
                <c:pt idx="4">
                  <c:v>20</c:v>
                </c:pt>
                <c:pt idx="5">
                  <c:v>26</c:v>
                </c:pt>
                <c:pt idx="6">
                  <c:v>30</c:v>
                </c:pt>
                <c:pt idx="7">
                  <c:v>32</c:v>
                </c:pt>
                <c:pt idx="8">
                  <c:v>32</c:v>
                </c:pt>
                <c:pt idx="9">
                  <c:v>30</c:v>
                </c:pt>
                <c:pt idx="10">
                  <c:v>28</c:v>
                </c:pt>
                <c:pt idx="11">
                  <c:v>24</c:v>
                </c:pt>
                <c:pt idx="12">
                  <c:v>21</c:v>
                </c:pt>
              </c:numCache>
            </c:numRef>
          </c:val>
        </c:ser>
        <c:ser>
          <c:idx val="0"/>
          <c:order val="0"/>
          <c:spPr>
            <a:ln>
              <a:solidFill>
                <a:schemeClr val="accent6">
                  <a:lumMod val="75000"/>
                </a:schemeClr>
              </a:solidFill>
            </a:ln>
          </c:spPr>
          <c:marker>
            <c:symbol val="diamond"/>
            <c:size val="8"/>
            <c:spPr>
              <a:solidFill>
                <a:schemeClr val="accent6">
                  <a:lumMod val="50000"/>
                </a:schemeClr>
              </a:solidFill>
            </c:spPr>
          </c:marker>
          <c:cat>
            <c:numLit>
              <c:formatCode>General</c:formatCode>
              <c:ptCount val="13"/>
              <c:pt idx="0">
                <c:v>0</c:v>
              </c:pt>
              <c:pt idx="1">
                <c:v>2</c:v>
              </c:pt>
              <c:pt idx="2">
                <c:v>4</c:v>
              </c:pt>
              <c:pt idx="3">
                <c:v>6</c:v>
              </c:pt>
              <c:pt idx="4">
                <c:v>8</c:v>
              </c:pt>
              <c:pt idx="5">
                <c:v>10</c:v>
              </c:pt>
              <c:pt idx="6">
                <c:v>12</c:v>
              </c:pt>
              <c:pt idx="7">
                <c:v>14</c:v>
              </c:pt>
              <c:pt idx="8">
                <c:v>16</c:v>
              </c:pt>
              <c:pt idx="9">
                <c:v>18</c:v>
              </c:pt>
              <c:pt idx="10">
                <c:v>20</c:v>
              </c:pt>
              <c:pt idx="11">
                <c:v>22</c:v>
              </c:pt>
              <c:pt idx="12">
                <c:v>24</c:v>
              </c:pt>
            </c:numLit>
          </c:cat>
          <c:val>
            <c:numRef>
              <c:f>List1!$B$2:$N$2</c:f>
              <c:numCache>
                <c:formatCode>General</c:formatCode>
                <c:ptCount val="13"/>
                <c:pt idx="0">
                  <c:v>18</c:v>
                </c:pt>
                <c:pt idx="1">
                  <c:v>16</c:v>
                </c:pt>
                <c:pt idx="2">
                  <c:v>13</c:v>
                </c:pt>
                <c:pt idx="3">
                  <c:v>15</c:v>
                </c:pt>
                <c:pt idx="4">
                  <c:v>20</c:v>
                </c:pt>
                <c:pt idx="5">
                  <c:v>26</c:v>
                </c:pt>
                <c:pt idx="6">
                  <c:v>30</c:v>
                </c:pt>
                <c:pt idx="7">
                  <c:v>32</c:v>
                </c:pt>
                <c:pt idx="8">
                  <c:v>32</c:v>
                </c:pt>
                <c:pt idx="9">
                  <c:v>30</c:v>
                </c:pt>
                <c:pt idx="10">
                  <c:v>28</c:v>
                </c:pt>
                <c:pt idx="11">
                  <c:v>24</c:v>
                </c:pt>
                <c:pt idx="12">
                  <c:v>21</c:v>
                </c:pt>
              </c:numCache>
            </c:numRef>
          </c:val>
        </c:ser>
        <c:marker val="1"/>
        <c:axId val="55306880"/>
        <c:axId val="55383168"/>
      </c:lineChart>
      <c:catAx>
        <c:axId val="55306880"/>
        <c:scaling>
          <c:orientation val="minMax"/>
        </c:scaling>
        <c:axPos val="b"/>
        <c:majorGridlines/>
        <c:title>
          <c:tx>
            <c:rich>
              <a:bodyPr anchor="b" anchorCtr="1"/>
              <a:lstStyle/>
              <a:p>
                <a:pPr>
                  <a:defRPr sz="1200"/>
                </a:pPr>
                <a:r>
                  <a:rPr lang="en-US" sz="1200"/>
                  <a:t>t (hod)</a:t>
                </a:r>
              </a:p>
            </c:rich>
          </c:tx>
          <c:layout>
            <c:manualLayout>
              <c:xMode val="edge"/>
              <c:yMode val="edge"/>
              <c:x val="0.89032132817717324"/>
              <c:y val="0.92837950811704051"/>
            </c:manualLayout>
          </c:layout>
        </c:title>
        <c:numFmt formatCode="General" sourceLinked="1"/>
        <c:tickLblPos val="nextTo"/>
        <c:crossAx val="55383168"/>
        <c:crossesAt val="10"/>
        <c:auto val="1"/>
        <c:lblAlgn val="ctr"/>
        <c:lblOffset val="100"/>
      </c:catAx>
      <c:valAx>
        <c:axId val="55383168"/>
        <c:scaling>
          <c:orientation val="minMax"/>
          <c:max val="35"/>
          <c:min val="10"/>
        </c:scaling>
        <c:axPos val="l"/>
        <c:majorGridlines/>
        <c:title>
          <c:tx>
            <c:rich>
              <a:bodyPr rot="0" vert="horz"/>
              <a:lstStyle/>
              <a:p>
                <a:pPr>
                  <a:defRPr/>
                </a:pPr>
                <a:r>
                  <a:rPr lang="en-US" sz="1200" b="1"/>
                  <a:t>t(°C)</a:t>
                </a:r>
              </a:p>
            </c:rich>
          </c:tx>
          <c:layout>
            <c:manualLayout>
              <c:xMode val="edge"/>
              <c:yMode val="edge"/>
              <c:x val="9.8619329388560367E-3"/>
              <c:y val="3.956911636045498E-2"/>
            </c:manualLayout>
          </c:layout>
        </c:title>
        <c:numFmt formatCode="General" sourceLinked="1"/>
        <c:tickLblPos val="nextTo"/>
        <c:crossAx val="55306880"/>
        <c:crossesAt val="1"/>
        <c:crossBetween val="midCat"/>
        <c:majorUnit val="1"/>
      </c:valAx>
    </c:plotArea>
    <c:plotVisOnly val="1"/>
  </c:chart>
  <c:externalData r:id="rId1"/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11AE2-6F2B-4344-8E82-B8BBB4285B49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472F5691-5628-48EA-AA5A-2EA1ECC681B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11AE2-6F2B-4344-8E82-B8BBB4285B49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F5691-5628-48EA-AA5A-2EA1ECC681B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11AE2-6F2B-4344-8E82-B8BBB4285B49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472F5691-5628-48EA-AA5A-2EA1ECC681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11AE2-6F2B-4344-8E82-B8BBB4285B49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F5691-5628-48EA-AA5A-2EA1ECC681B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11AE2-6F2B-4344-8E82-B8BBB4285B49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F5691-5628-48EA-AA5A-2EA1ECC681B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11AE2-6F2B-4344-8E82-B8BBB4285B49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F5691-5628-48EA-AA5A-2EA1ECC681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11AE2-6F2B-4344-8E82-B8BBB4285B49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F5691-5628-48EA-AA5A-2EA1ECC681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11AE2-6F2B-4344-8E82-B8BBB4285B49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F5691-5628-48EA-AA5A-2EA1ECC681B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11AE2-6F2B-4344-8E82-B8BBB4285B49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472F5691-5628-48EA-AA5A-2EA1ECC681B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11AE2-6F2B-4344-8E82-B8BBB4285B49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F5691-5628-48EA-AA5A-2EA1ECC681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11AE2-6F2B-4344-8E82-B8BBB4285B49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F5691-5628-48EA-AA5A-2EA1ECC681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4D11AE2-6F2B-4344-8E82-B8BBB4285B49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472F5691-5628-48EA-AA5A-2EA1ECC681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39750" y="1628800"/>
            <a:ext cx="7067550" cy="3528392"/>
          </a:xfrm>
        </p:spPr>
        <p:txBody>
          <a:bodyPr>
            <a:normAutofit fontScale="92500" lnSpcReduction="2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NÁZEV: VY_32_INOVACE_08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AUTOR: Mgr., Bc. Daniela </a:t>
            </a:r>
            <a:r>
              <a:rPr lang="cs-CZ" sz="1600" dirty="0" err="1" smtClean="0">
                <a:latin typeface="Calibri" pitchFamily="34" charset="0"/>
              </a:rPr>
              <a:t>Kalistová</a:t>
            </a:r>
            <a:endParaRPr lang="cs-CZ" sz="1600" dirty="0" smtClean="0">
              <a:latin typeface="Calibri" pitchFamily="34" charset="0"/>
            </a:endParaRP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OBDOBÍ: 2011-12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ROČNÍK: 7</a:t>
            </a:r>
          </a:p>
          <a:p>
            <a:pPr>
              <a:buNone/>
            </a:pPr>
            <a:r>
              <a:rPr lang="cs-CZ" sz="1600" dirty="0" smtClean="0">
                <a:latin typeface="Calibri" pitchFamily="34" charset="0"/>
              </a:rPr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VZDĚLÁVACÍ OBLAST: Člověk a příroda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VZDĚLÁVACÍ OBOR: Fyzika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TÉMATICKÝ OKRUH: Látky a tělesa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TÉMA: Záznam teplot do grafu</a:t>
            </a:r>
          </a:p>
          <a:p>
            <a:pPr>
              <a:buNone/>
            </a:pPr>
            <a:r>
              <a:rPr lang="cs-CZ" sz="1600" dirty="0" smtClean="0">
                <a:latin typeface="Calibri" pitchFamily="34" charset="0"/>
              </a:rPr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ANOTACE: Prezentace slouží jako ukázka toho, jakým způsobem se sestrojují grafy závislosti teploty na čase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919668" y="510421"/>
            <a:ext cx="7334828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  <a:r>
              <a:rPr lang="cs-CZ" sz="1600" b="1" dirty="0">
                <a:latin typeface="Times New Roman" pitchFamily="18" charset="0"/>
                <a:cs typeface="Times New Roman" pitchFamily="18" charset="0"/>
              </a:rPr>
              <a:t>Základní  škola a mateřská škola </a:t>
            </a:r>
            <a:r>
              <a:rPr lang="cs-CZ" sz="1600" b="1" dirty="0" err="1">
                <a:latin typeface="Times New Roman" pitchFamily="18" charset="0"/>
                <a:cs typeface="Times New Roman" pitchFamily="18" charset="0"/>
              </a:rPr>
              <a:t>J.A.Komenského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1600" b="1" dirty="0">
                <a:latin typeface="Times New Roman" pitchFamily="18" charset="0"/>
                <a:cs typeface="Times New Roman" pitchFamily="18" charset="0"/>
              </a:rPr>
              <a:t>                                                          v Novém  </a:t>
            </a:r>
            <a:r>
              <a:rPr lang="cs-CZ" sz="1600" b="1" dirty="0" err="1">
                <a:latin typeface="Times New Roman" pitchFamily="18" charset="0"/>
                <a:cs typeface="Times New Roman" pitchFamily="18" charset="0"/>
              </a:rPr>
              <a:t>Strašecí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                    </a:t>
            </a:r>
          </a:p>
          <a:p>
            <a:pPr algn="ctr"/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                                                 Komenského nám. 209, 271 01 Nové </a:t>
            </a:r>
            <a:r>
              <a:rPr lang="cs-CZ" sz="1600" dirty="0" err="1">
                <a:latin typeface="Times New Roman" pitchFamily="18" charset="0"/>
                <a:cs typeface="Times New Roman" pitchFamily="18" charset="0"/>
              </a:rPr>
              <a:t>Strašecí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/>
              <a:t>                                                     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tel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. 311 240 401, 311 240 400, email: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zsnovstra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@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iol.cz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 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Záznam teplot do grafu</a:t>
            </a:r>
            <a:endParaRPr lang="cs-CZ" sz="4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/>
              <a:t>Z naměřených hodnot uvedených v tabulce sestroj graf závislosti teploty na čase</a:t>
            </a:r>
          </a:p>
          <a:p>
            <a:pPr>
              <a:buNone/>
            </a:pPr>
            <a:endParaRPr lang="cs-CZ" sz="3200" b="1" dirty="0" smtClean="0"/>
          </a:p>
          <a:p>
            <a:pPr lvl="1"/>
            <a:r>
              <a:rPr lang="cs-CZ" sz="3200" b="1" dirty="0" smtClean="0"/>
              <a:t>Urči teplotu vzduchu v 1:00, 5:00, 17:00, 21:00</a:t>
            </a:r>
          </a:p>
          <a:p>
            <a:pPr lvl="1"/>
            <a:r>
              <a:rPr lang="cs-CZ" sz="3200" b="1" dirty="0" smtClean="0"/>
              <a:t>Vypočti průměrnou denní teplotu a vyznač ji v grafu barevnou čarou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79512" y="4869160"/>
          <a:ext cx="8747999" cy="1095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80"/>
                <a:gridCol w="529635"/>
                <a:gridCol w="624857"/>
                <a:gridCol w="624857"/>
                <a:gridCol w="624857"/>
                <a:gridCol w="624857"/>
                <a:gridCol w="624857"/>
                <a:gridCol w="624857"/>
                <a:gridCol w="624857"/>
                <a:gridCol w="624857"/>
                <a:gridCol w="624857"/>
                <a:gridCol w="624857"/>
                <a:gridCol w="624857"/>
                <a:gridCol w="624857"/>
              </a:tblGrid>
              <a:tr h="54794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t(h)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0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4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6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8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10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12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14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16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18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20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22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24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54794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t(°C)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16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15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12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13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18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23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25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27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27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26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23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21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18</a:t>
                      </a:r>
                      <a:endParaRPr lang="cs-CZ" sz="2000" b="1" dirty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043618" y="260645"/>
          <a:ext cx="6768741" cy="6264698"/>
        </p:xfrm>
        <a:graphic>
          <a:graphicData uri="http://schemas.openxmlformats.org/drawingml/2006/table">
            <a:tbl>
              <a:tblPr/>
              <a:tblGrid>
                <a:gridCol w="529399"/>
                <a:gridCol w="189070"/>
                <a:gridCol w="378142"/>
                <a:gridCol w="378142"/>
                <a:gridCol w="378142"/>
                <a:gridCol w="378142"/>
                <a:gridCol w="378142"/>
                <a:gridCol w="378142"/>
                <a:gridCol w="378142"/>
                <a:gridCol w="378142"/>
                <a:gridCol w="378142"/>
                <a:gridCol w="378142"/>
                <a:gridCol w="378142"/>
                <a:gridCol w="378142"/>
                <a:gridCol w="378142"/>
                <a:gridCol w="378142"/>
                <a:gridCol w="378142"/>
                <a:gridCol w="378142"/>
              </a:tblGrid>
              <a:tr h="259946"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 (°C)</a:t>
                      </a:r>
                    </a:p>
                  </a:txBody>
                  <a:tcPr marL="8432" marR="8432" marT="84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9946"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9946">
                <a:tc>
                  <a:txBody>
                    <a:bodyPr/>
                    <a:lstStyle/>
                    <a:p>
                      <a:pPr algn="r" fontAlgn="t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30</a:t>
                      </a:r>
                    </a:p>
                  </a:txBody>
                  <a:tcPr marL="8432" marR="8432" marT="84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9946">
                <a:tc>
                  <a:txBody>
                    <a:bodyPr/>
                    <a:lstStyle/>
                    <a:p>
                      <a:pPr algn="r" fontAlgn="t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29</a:t>
                      </a:r>
                    </a:p>
                  </a:txBody>
                  <a:tcPr marL="8432" marR="8432" marT="84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9946">
                <a:tc>
                  <a:txBody>
                    <a:bodyPr/>
                    <a:lstStyle/>
                    <a:p>
                      <a:pPr algn="r" fontAlgn="t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28</a:t>
                      </a:r>
                    </a:p>
                  </a:txBody>
                  <a:tcPr marL="8432" marR="8432" marT="84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9946">
                <a:tc>
                  <a:txBody>
                    <a:bodyPr/>
                    <a:lstStyle/>
                    <a:p>
                      <a:pPr algn="r" fontAlgn="t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27</a:t>
                      </a:r>
                    </a:p>
                  </a:txBody>
                  <a:tcPr marL="8432" marR="8432" marT="84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9946">
                <a:tc>
                  <a:txBody>
                    <a:bodyPr/>
                    <a:lstStyle/>
                    <a:p>
                      <a:pPr algn="r" fontAlgn="t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26</a:t>
                      </a:r>
                    </a:p>
                  </a:txBody>
                  <a:tcPr marL="8432" marR="8432" marT="84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9946">
                <a:tc>
                  <a:txBody>
                    <a:bodyPr/>
                    <a:lstStyle/>
                    <a:p>
                      <a:pPr algn="r" fontAlgn="t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25</a:t>
                      </a:r>
                    </a:p>
                  </a:txBody>
                  <a:tcPr marL="8432" marR="8432" marT="84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9946">
                <a:tc>
                  <a:txBody>
                    <a:bodyPr/>
                    <a:lstStyle/>
                    <a:p>
                      <a:pPr algn="r" fontAlgn="t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24</a:t>
                      </a:r>
                    </a:p>
                  </a:txBody>
                  <a:tcPr marL="8432" marR="8432" marT="84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9946">
                <a:tc>
                  <a:txBody>
                    <a:bodyPr/>
                    <a:lstStyle/>
                    <a:p>
                      <a:pPr algn="r" fontAlgn="t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23</a:t>
                      </a:r>
                    </a:p>
                  </a:txBody>
                  <a:tcPr marL="8432" marR="8432" marT="84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9946">
                <a:tc>
                  <a:txBody>
                    <a:bodyPr/>
                    <a:lstStyle/>
                    <a:p>
                      <a:pPr algn="r" fontAlgn="t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22</a:t>
                      </a:r>
                    </a:p>
                  </a:txBody>
                  <a:tcPr marL="8432" marR="8432" marT="84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9946">
                <a:tc>
                  <a:txBody>
                    <a:bodyPr/>
                    <a:lstStyle/>
                    <a:p>
                      <a:pPr algn="r" fontAlgn="t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21</a:t>
                      </a:r>
                    </a:p>
                  </a:txBody>
                  <a:tcPr marL="8432" marR="8432" marT="84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9946">
                <a:tc>
                  <a:txBody>
                    <a:bodyPr/>
                    <a:lstStyle/>
                    <a:p>
                      <a:pPr algn="r" fontAlgn="t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20</a:t>
                      </a:r>
                    </a:p>
                  </a:txBody>
                  <a:tcPr marL="8432" marR="8432" marT="84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9946">
                <a:tc>
                  <a:txBody>
                    <a:bodyPr/>
                    <a:lstStyle/>
                    <a:p>
                      <a:pPr algn="r" fontAlgn="t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19</a:t>
                      </a:r>
                    </a:p>
                  </a:txBody>
                  <a:tcPr marL="8432" marR="8432" marT="84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9946">
                <a:tc>
                  <a:txBody>
                    <a:bodyPr/>
                    <a:lstStyle/>
                    <a:p>
                      <a:pPr algn="r" fontAlgn="t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18</a:t>
                      </a:r>
                    </a:p>
                  </a:txBody>
                  <a:tcPr marL="8432" marR="8432" marT="84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9946">
                <a:tc>
                  <a:txBody>
                    <a:bodyPr/>
                    <a:lstStyle/>
                    <a:p>
                      <a:pPr algn="r" fontAlgn="t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17</a:t>
                      </a:r>
                    </a:p>
                  </a:txBody>
                  <a:tcPr marL="8432" marR="8432" marT="84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9946">
                <a:tc>
                  <a:txBody>
                    <a:bodyPr/>
                    <a:lstStyle/>
                    <a:p>
                      <a:pPr algn="r" fontAlgn="t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16</a:t>
                      </a:r>
                    </a:p>
                  </a:txBody>
                  <a:tcPr marL="8432" marR="8432" marT="84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9946">
                <a:tc>
                  <a:txBody>
                    <a:bodyPr/>
                    <a:lstStyle/>
                    <a:p>
                      <a:pPr algn="r" fontAlgn="t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15</a:t>
                      </a:r>
                    </a:p>
                  </a:txBody>
                  <a:tcPr marL="8432" marR="8432" marT="84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9946">
                <a:tc>
                  <a:txBody>
                    <a:bodyPr/>
                    <a:lstStyle/>
                    <a:p>
                      <a:pPr algn="r" fontAlgn="t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14</a:t>
                      </a:r>
                    </a:p>
                  </a:txBody>
                  <a:tcPr marL="8432" marR="8432" marT="84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9946">
                <a:tc>
                  <a:txBody>
                    <a:bodyPr/>
                    <a:lstStyle/>
                    <a:p>
                      <a:pPr algn="r" fontAlgn="t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13</a:t>
                      </a:r>
                    </a:p>
                  </a:txBody>
                  <a:tcPr marL="8432" marR="8432" marT="84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9946">
                <a:tc>
                  <a:txBody>
                    <a:bodyPr/>
                    <a:lstStyle/>
                    <a:p>
                      <a:pPr algn="r" fontAlgn="t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12</a:t>
                      </a:r>
                    </a:p>
                  </a:txBody>
                  <a:tcPr marL="8432" marR="8432" marT="84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9946">
                <a:tc>
                  <a:txBody>
                    <a:bodyPr/>
                    <a:lstStyle/>
                    <a:p>
                      <a:pPr algn="r" fontAlgn="t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11</a:t>
                      </a:r>
                    </a:p>
                  </a:txBody>
                  <a:tcPr marL="8432" marR="8432" marT="84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2943">
                <a:tc>
                  <a:txBody>
                    <a:bodyPr/>
                    <a:lstStyle/>
                    <a:p>
                      <a:pPr algn="r" fontAlgn="t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</a:p>
                  </a:txBody>
                  <a:tcPr marL="8432" marR="8432" marT="84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2943"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8432" marR="8432" marT="8432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8432" marR="8432" marT="8432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12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14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16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18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20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22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24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 dirty="0">
                        <a:solidFill>
                          <a:sysClr val="windowText" lastClr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r" fontAlgn="b"/>
                      <a:r>
                        <a:rPr lang="cs-CZ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 (h)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3" name="Plus 22"/>
          <p:cNvSpPr/>
          <p:nvPr/>
        </p:nvSpPr>
        <p:spPr>
          <a:xfrm>
            <a:off x="1655696" y="4329120"/>
            <a:ext cx="180000" cy="1800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Plus 23"/>
          <p:cNvSpPr/>
          <p:nvPr/>
        </p:nvSpPr>
        <p:spPr>
          <a:xfrm>
            <a:off x="6192200" y="3825064"/>
            <a:ext cx="180000" cy="1800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Plus 24"/>
          <p:cNvSpPr/>
          <p:nvPr/>
        </p:nvSpPr>
        <p:spPr>
          <a:xfrm>
            <a:off x="5832160" y="3032976"/>
            <a:ext cx="180000" cy="1800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Plus 25"/>
          <p:cNvSpPr/>
          <p:nvPr/>
        </p:nvSpPr>
        <p:spPr>
          <a:xfrm>
            <a:off x="5436096" y="2492896"/>
            <a:ext cx="180000" cy="1800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Plus 26"/>
          <p:cNvSpPr/>
          <p:nvPr/>
        </p:nvSpPr>
        <p:spPr>
          <a:xfrm>
            <a:off x="5076056" y="1736832"/>
            <a:ext cx="180000" cy="1800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Plus 27"/>
          <p:cNvSpPr/>
          <p:nvPr/>
        </p:nvSpPr>
        <p:spPr>
          <a:xfrm>
            <a:off x="4680032" y="1448800"/>
            <a:ext cx="180000" cy="1800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Plus 28"/>
          <p:cNvSpPr/>
          <p:nvPr/>
        </p:nvSpPr>
        <p:spPr>
          <a:xfrm>
            <a:off x="4319992" y="1448800"/>
            <a:ext cx="180000" cy="1800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Plus 29"/>
          <p:cNvSpPr/>
          <p:nvPr/>
        </p:nvSpPr>
        <p:spPr>
          <a:xfrm>
            <a:off x="3959952" y="1988840"/>
            <a:ext cx="180000" cy="1800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Plus 30"/>
          <p:cNvSpPr/>
          <p:nvPr/>
        </p:nvSpPr>
        <p:spPr>
          <a:xfrm>
            <a:off x="3563888" y="2528920"/>
            <a:ext cx="180000" cy="1800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Plus 31"/>
          <p:cNvSpPr/>
          <p:nvPr/>
        </p:nvSpPr>
        <p:spPr>
          <a:xfrm>
            <a:off x="3167864" y="3825064"/>
            <a:ext cx="180000" cy="1800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Plus 32"/>
          <p:cNvSpPr/>
          <p:nvPr/>
        </p:nvSpPr>
        <p:spPr>
          <a:xfrm>
            <a:off x="2807824" y="5085184"/>
            <a:ext cx="180000" cy="1800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Plus 33"/>
          <p:cNvSpPr/>
          <p:nvPr/>
        </p:nvSpPr>
        <p:spPr>
          <a:xfrm>
            <a:off x="2411760" y="5337232"/>
            <a:ext cx="180000" cy="1800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Plus 34"/>
          <p:cNvSpPr/>
          <p:nvPr/>
        </p:nvSpPr>
        <p:spPr>
          <a:xfrm>
            <a:off x="2051720" y="4617152"/>
            <a:ext cx="180000" cy="1800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olný tvar 15"/>
          <p:cNvSpPr/>
          <p:nvPr/>
        </p:nvSpPr>
        <p:spPr>
          <a:xfrm>
            <a:off x="1759527" y="1492935"/>
            <a:ext cx="3067131" cy="3921809"/>
          </a:xfrm>
          <a:custGeom>
            <a:avLst/>
            <a:gdLst>
              <a:gd name="connsiteX0" fmla="*/ 3006437 w 3067131"/>
              <a:gd name="connsiteY0" fmla="*/ 44920 h 3921809"/>
              <a:gd name="connsiteX1" fmla="*/ 2854037 w 3067131"/>
              <a:gd name="connsiteY1" fmla="*/ 17210 h 3921809"/>
              <a:gd name="connsiteX2" fmla="*/ 2770909 w 3067131"/>
              <a:gd name="connsiteY2" fmla="*/ 3356 h 3921809"/>
              <a:gd name="connsiteX3" fmla="*/ 2604655 w 3067131"/>
              <a:gd name="connsiteY3" fmla="*/ 44920 h 3921809"/>
              <a:gd name="connsiteX4" fmla="*/ 2563091 w 3067131"/>
              <a:gd name="connsiteY4" fmla="*/ 169610 h 3921809"/>
              <a:gd name="connsiteX5" fmla="*/ 2521528 w 3067131"/>
              <a:gd name="connsiteY5" fmla="*/ 183465 h 3921809"/>
              <a:gd name="connsiteX6" fmla="*/ 2466109 w 3067131"/>
              <a:gd name="connsiteY6" fmla="*/ 294301 h 3921809"/>
              <a:gd name="connsiteX7" fmla="*/ 2466109 w 3067131"/>
              <a:gd name="connsiteY7" fmla="*/ 294301 h 3921809"/>
              <a:gd name="connsiteX8" fmla="*/ 2438400 w 3067131"/>
              <a:gd name="connsiteY8" fmla="*/ 335865 h 3921809"/>
              <a:gd name="connsiteX9" fmla="*/ 2424546 w 3067131"/>
              <a:gd name="connsiteY9" fmla="*/ 377429 h 3921809"/>
              <a:gd name="connsiteX10" fmla="*/ 2369128 w 3067131"/>
              <a:gd name="connsiteY10" fmla="*/ 460556 h 3921809"/>
              <a:gd name="connsiteX11" fmla="*/ 2355273 w 3067131"/>
              <a:gd name="connsiteY11" fmla="*/ 502120 h 3921809"/>
              <a:gd name="connsiteX12" fmla="*/ 2272146 w 3067131"/>
              <a:gd name="connsiteY12" fmla="*/ 557538 h 3921809"/>
              <a:gd name="connsiteX13" fmla="*/ 2216728 w 3067131"/>
              <a:gd name="connsiteY13" fmla="*/ 640665 h 3921809"/>
              <a:gd name="connsiteX14" fmla="*/ 2147455 w 3067131"/>
              <a:gd name="connsiteY14" fmla="*/ 765356 h 3921809"/>
              <a:gd name="connsiteX15" fmla="*/ 2105891 w 3067131"/>
              <a:gd name="connsiteY15" fmla="*/ 793065 h 3921809"/>
              <a:gd name="connsiteX16" fmla="*/ 2022764 w 3067131"/>
              <a:gd name="connsiteY16" fmla="*/ 820774 h 3921809"/>
              <a:gd name="connsiteX17" fmla="*/ 1995055 w 3067131"/>
              <a:gd name="connsiteY17" fmla="*/ 931610 h 3921809"/>
              <a:gd name="connsiteX18" fmla="*/ 1981200 w 3067131"/>
              <a:gd name="connsiteY18" fmla="*/ 973174 h 3921809"/>
              <a:gd name="connsiteX19" fmla="*/ 1939637 w 3067131"/>
              <a:gd name="connsiteY19" fmla="*/ 1000883 h 3921809"/>
              <a:gd name="connsiteX20" fmla="*/ 1884218 w 3067131"/>
              <a:gd name="connsiteY20" fmla="*/ 1111720 h 3921809"/>
              <a:gd name="connsiteX21" fmla="*/ 1870364 w 3067131"/>
              <a:gd name="connsiteY21" fmla="*/ 1236410 h 3921809"/>
              <a:gd name="connsiteX22" fmla="*/ 1842655 w 3067131"/>
              <a:gd name="connsiteY22" fmla="*/ 1264120 h 3921809"/>
              <a:gd name="connsiteX23" fmla="*/ 1828800 w 3067131"/>
              <a:gd name="connsiteY23" fmla="*/ 1305683 h 3921809"/>
              <a:gd name="connsiteX24" fmla="*/ 1801091 w 3067131"/>
              <a:gd name="connsiteY24" fmla="*/ 1347247 h 3921809"/>
              <a:gd name="connsiteX25" fmla="*/ 1773382 w 3067131"/>
              <a:gd name="connsiteY25" fmla="*/ 1430374 h 3921809"/>
              <a:gd name="connsiteX26" fmla="*/ 1759528 w 3067131"/>
              <a:gd name="connsiteY26" fmla="*/ 1471938 h 3921809"/>
              <a:gd name="connsiteX27" fmla="*/ 1731818 w 3067131"/>
              <a:gd name="connsiteY27" fmla="*/ 1499647 h 3921809"/>
              <a:gd name="connsiteX28" fmla="*/ 1717964 w 3067131"/>
              <a:gd name="connsiteY28" fmla="*/ 1582774 h 3921809"/>
              <a:gd name="connsiteX29" fmla="*/ 1704109 w 3067131"/>
              <a:gd name="connsiteY29" fmla="*/ 1679756 h 3921809"/>
              <a:gd name="connsiteX30" fmla="*/ 1690255 w 3067131"/>
              <a:gd name="connsiteY30" fmla="*/ 1721320 h 3921809"/>
              <a:gd name="connsiteX31" fmla="*/ 1676400 w 3067131"/>
              <a:gd name="connsiteY31" fmla="*/ 1818301 h 3921809"/>
              <a:gd name="connsiteX32" fmla="*/ 1662546 w 3067131"/>
              <a:gd name="connsiteY32" fmla="*/ 1859865 h 3921809"/>
              <a:gd name="connsiteX33" fmla="*/ 1620982 w 3067131"/>
              <a:gd name="connsiteY33" fmla="*/ 1887574 h 3921809"/>
              <a:gd name="connsiteX34" fmla="*/ 1607128 w 3067131"/>
              <a:gd name="connsiteY34" fmla="*/ 1929138 h 3921809"/>
              <a:gd name="connsiteX35" fmla="*/ 1579418 w 3067131"/>
              <a:gd name="connsiteY35" fmla="*/ 1970701 h 3921809"/>
              <a:gd name="connsiteX36" fmla="*/ 1551709 w 3067131"/>
              <a:gd name="connsiteY36" fmla="*/ 2053829 h 3921809"/>
              <a:gd name="connsiteX37" fmla="*/ 1537855 w 3067131"/>
              <a:gd name="connsiteY37" fmla="*/ 2095392 h 3921809"/>
              <a:gd name="connsiteX38" fmla="*/ 1510146 w 3067131"/>
              <a:gd name="connsiteY38" fmla="*/ 2344774 h 3921809"/>
              <a:gd name="connsiteX39" fmla="*/ 1496291 w 3067131"/>
              <a:gd name="connsiteY39" fmla="*/ 2386338 h 3921809"/>
              <a:gd name="connsiteX40" fmla="*/ 1482437 w 3067131"/>
              <a:gd name="connsiteY40" fmla="*/ 2552592 h 3921809"/>
              <a:gd name="connsiteX41" fmla="*/ 1454728 w 3067131"/>
              <a:gd name="connsiteY41" fmla="*/ 2594156 h 3921809"/>
              <a:gd name="connsiteX42" fmla="*/ 1427018 w 3067131"/>
              <a:gd name="connsiteY42" fmla="*/ 2677283 h 3921809"/>
              <a:gd name="connsiteX43" fmla="*/ 1399309 w 3067131"/>
              <a:gd name="connsiteY43" fmla="*/ 2801974 h 3921809"/>
              <a:gd name="connsiteX44" fmla="*/ 1371600 w 3067131"/>
              <a:gd name="connsiteY44" fmla="*/ 2843538 h 3921809"/>
              <a:gd name="connsiteX45" fmla="*/ 1343891 w 3067131"/>
              <a:gd name="connsiteY45" fmla="*/ 2940520 h 3921809"/>
              <a:gd name="connsiteX46" fmla="*/ 1316182 w 3067131"/>
              <a:gd name="connsiteY46" fmla="*/ 3023647 h 3921809"/>
              <a:gd name="connsiteX47" fmla="*/ 1302328 w 3067131"/>
              <a:gd name="connsiteY47" fmla="*/ 3065210 h 3921809"/>
              <a:gd name="connsiteX48" fmla="*/ 1274618 w 3067131"/>
              <a:gd name="connsiteY48" fmla="*/ 3106774 h 3921809"/>
              <a:gd name="connsiteX49" fmla="*/ 1246909 w 3067131"/>
              <a:gd name="connsiteY49" fmla="*/ 3217610 h 3921809"/>
              <a:gd name="connsiteX50" fmla="*/ 1219200 w 3067131"/>
              <a:gd name="connsiteY50" fmla="*/ 3245320 h 3921809"/>
              <a:gd name="connsiteX51" fmla="*/ 1163782 w 3067131"/>
              <a:gd name="connsiteY51" fmla="*/ 3494701 h 3921809"/>
              <a:gd name="connsiteX52" fmla="*/ 1122218 w 3067131"/>
              <a:gd name="connsiteY52" fmla="*/ 3647101 h 3921809"/>
              <a:gd name="connsiteX53" fmla="*/ 1136073 w 3067131"/>
              <a:gd name="connsiteY53" fmla="*/ 3688665 h 3921809"/>
              <a:gd name="connsiteX54" fmla="*/ 1094509 w 3067131"/>
              <a:gd name="connsiteY54" fmla="*/ 3716374 h 3921809"/>
              <a:gd name="connsiteX55" fmla="*/ 1025237 w 3067131"/>
              <a:gd name="connsiteY55" fmla="*/ 3771792 h 3921809"/>
              <a:gd name="connsiteX56" fmla="*/ 997528 w 3067131"/>
              <a:gd name="connsiteY56" fmla="*/ 3813356 h 3921809"/>
              <a:gd name="connsiteX57" fmla="*/ 969818 w 3067131"/>
              <a:gd name="connsiteY57" fmla="*/ 3841065 h 3921809"/>
              <a:gd name="connsiteX58" fmla="*/ 831273 w 3067131"/>
              <a:gd name="connsiteY58" fmla="*/ 3868774 h 3921809"/>
              <a:gd name="connsiteX59" fmla="*/ 748146 w 3067131"/>
              <a:gd name="connsiteY59" fmla="*/ 3910338 h 3921809"/>
              <a:gd name="connsiteX60" fmla="*/ 720437 w 3067131"/>
              <a:gd name="connsiteY60" fmla="*/ 3827210 h 3921809"/>
              <a:gd name="connsiteX61" fmla="*/ 665018 w 3067131"/>
              <a:gd name="connsiteY61" fmla="*/ 3757938 h 3921809"/>
              <a:gd name="connsiteX62" fmla="*/ 637309 w 3067131"/>
              <a:gd name="connsiteY62" fmla="*/ 3716374 h 3921809"/>
              <a:gd name="connsiteX63" fmla="*/ 609600 w 3067131"/>
              <a:gd name="connsiteY63" fmla="*/ 3563974 h 3921809"/>
              <a:gd name="connsiteX64" fmla="*/ 595746 w 3067131"/>
              <a:gd name="connsiteY64" fmla="*/ 3522410 h 3921809"/>
              <a:gd name="connsiteX65" fmla="*/ 554182 w 3067131"/>
              <a:gd name="connsiteY65" fmla="*/ 3494701 h 3921809"/>
              <a:gd name="connsiteX66" fmla="*/ 540328 w 3067131"/>
              <a:gd name="connsiteY66" fmla="*/ 3453138 h 3921809"/>
              <a:gd name="connsiteX67" fmla="*/ 484909 w 3067131"/>
              <a:gd name="connsiteY67" fmla="*/ 3314592 h 3921809"/>
              <a:gd name="connsiteX68" fmla="*/ 443346 w 3067131"/>
              <a:gd name="connsiteY68" fmla="*/ 3286883 h 3921809"/>
              <a:gd name="connsiteX69" fmla="*/ 415637 w 3067131"/>
              <a:gd name="connsiteY69" fmla="*/ 3245320 h 3921809"/>
              <a:gd name="connsiteX70" fmla="*/ 387928 w 3067131"/>
              <a:gd name="connsiteY70" fmla="*/ 3217610 h 3921809"/>
              <a:gd name="connsiteX71" fmla="*/ 290946 w 3067131"/>
              <a:gd name="connsiteY71" fmla="*/ 3092920 h 3921809"/>
              <a:gd name="connsiteX72" fmla="*/ 207818 w 3067131"/>
              <a:gd name="connsiteY72" fmla="*/ 3037501 h 3921809"/>
              <a:gd name="connsiteX73" fmla="*/ 41564 w 3067131"/>
              <a:gd name="connsiteY73" fmla="*/ 2912810 h 3921809"/>
              <a:gd name="connsiteX74" fmla="*/ 0 w 3067131"/>
              <a:gd name="connsiteY74" fmla="*/ 2912810 h 39218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</a:cxnLst>
            <a:rect l="l" t="t" r="r" b="b"/>
            <a:pathLst>
              <a:path w="3067131" h="3921809">
                <a:moveTo>
                  <a:pt x="3006437" y="44920"/>
                </a:moveTo>
                <a:cubicBezTo>
                  <a:pt x="2761370" y="4074"/>
                  <a:pt x="3067131" y="55954"/>
                  <a:pt x="2854037" y="17210"/>
                </a:cubicBezTo>
                <a:cubicBezTo>
                  <a:pt x="2826399" y="12185"/>
                  <a:pt x="2798618" y="7974"/>
                  <a:pt x="2770909" y="3356"/>
                </a:cubicBezTo>
                <a:cubicBezTo>
                  <a:pt x="2765036" y="4008"/>
                  <a:pt x="2627115" y="0"/>
                  <a:pt x="2604655" y="44920"/>
                </a:cubicBezTo>
                <a:cubicBezTo>
                  <a:pt x="2575360" y="103510"/>
                  <a:pt x="2613912" y="128953"/>
                  <a:pt x="2563091" y="169610"/>
                </a:cubicBezTo>
                <a:cubicBezTo>
                  <a:pt x="2551687" y="178733"/>
                  <a:pt x="2535382" y="178847"/>
                  <a:pt x="2521528" y="183465"/>
                </a:cubicBezTo>
                <a:cubicBezTo>
                  <a:pt x="2473165" y="231827"/>
                  <a:pt x="2497949" y="198782"/>
                  <a:pt x="2466109" y="294301"/>
                </a:cubicBezTo>
                <a:lnTo>
                  <a:pt x="2466109" y="294301"/>
                </a:lnTo>
                <a:lnTo>
                  <a:pt x="2438400" y="335865"/>
                </a:lnTo>
                <a:cubicBezTo>
                  <a:pt x="2433782" y="349720"/>
                  <a:pt x="2431638" y="364663"/>
                  <a:pt x="2424546" y="377429"/>
                </a:cubicBezTo>
                <a:cubicBezTo>
                  <a:pt x="2408373" y="406540"/>
                  <a:pt x="2379659" y="428963"/>
                  <a:pt x="2369128" y="460556"/>
                </a:cubicBezTo>
                <a:cubicBezTo>
                  <a:pt x="2364510" y="474411"/>
                  <a:pt x="2365600" y="491793"/>
                  <a:pt x="2355273" y="502120"/>
                </a:cubicBezTo>
                <a:cubicBezTo>
                  <a:pt x="2331725" y="525668"/>
                  <a:pt x="2272146" y="557538"/>
                  <a:pt x="2272146" y="557538"/>
                </a:cubicBezTo>
                <a:cubicBezTo>
                  <a:pt x="2226309" y="695042"/>
                  <a:pt x="2303213" y="484993"/>
                  <a:pt x="2216728" y="640665"/>
                </a:cubicBezTo>
                <a:cubicBezTo>
                  <a:pt x="2156727" y="748666"/>
                  <a:pt x="2227176" y="698922"/>
                  <a:pt x="2147455" y="765356"/>
                </a:cubicBezTo>
                <a:cubicBezTo>
                  <a:pt x="2134663" y="776016"/>
                  <a:pt x="2121107" y="786302"/>
                  <a:pt x="2105891" y="793065"/>
                </a:cubicBezTo>
                <a:cubicBezTo>
                  <a:pt x="2079201" y="804927"/>
                  <a:pt x="2022764" y="820774"/>
                  <a:pt x="2022764" y="820774"/>
                </a:cubicBezTo>
                <a:cubicBezTo>
                  <a:pt x="1991093" y="915784"/>
                  <a:pt x="2028492" y="797861"/>
                  <a:pt x="1995055" y="931610"/>
                </a:cubicBezTo>
                <a:cubicBezTo>
                  <a:pt x="1991513" y="945778"/>
                  <a:pt x="1990323" y="961770"/>
                  <a:pt x="1981200" y="973174"/>
                </a:cubicBezTo>
                <a:cubicBezTo>
                  <a:pt x="1970798" y="986176"/>
                  <a:pt x="1953491" y="991647"/>
                  <a:pt x="1939637" y="1000883"/>
                </a:cubicBezTo>
                <a:cubicBezTo>
                  <a:pt x="1907797" y="1096402"/>
                  <a:pt x="1932581" y="1063357"/>
                  <a:pt x="1884218" y="1111720"/>
                </a:cubicBezTo>
                <a:cubicBezTo>
                  <a:pt x="1879600" y="1153283"/>
                  <a:pt x="1881367" y="1196064"/>
                  <a:pt x="1870364" y="1236410"/>
                </a:cubicBezTo>
                <a:cubicBezTo>
                  <a:pt x="1866927" y="1249012"/>
                  <a:pt x="1849376" y="1252919"/>
                  <a:pt x="1842655" y="1264120"/>
                </a:cubicBezTo>
                <a:cubicBezTo>
                  <a:pt x="1835141" y="1276643"/>
                  <a:pt x="1835331" y="1292621"/>
                  <a:pt x="1828800" y="1305683"/>
                </a:cubicBezTo>
                <a:cubicBezTo>
                  <a:pt x="1821353" y="1320576"/>
                  <a:pt x="1810327" y="1333392"/>
                  <a:pt x="1801091" y="1347247"/>
                </a:cubicBezTo>
                <a:lnTo>
                  <a:pt x="1773382" y="1430374"/>
                </a:lnTo>
                <a:cubicBezTo>
                  <a:pt x="1768764" y="1444229"/>
                  <a:pt x="1769855" y="1461612"/>
                  <a:pt x="1759528" y="1471938"/>
                </a:cubicBezTo>
                <a:lnTo>
                  <a:pt x="1731818" y="1499647"/>
                </a:lnTo>
                <a:cubicBezTo>
                  <a:pt x="1727200" y="1527356"/>
                  <a:pt x="1722235" y="1555009"/>
                  <a:pt x="1717964" y="1582774"/>
                </a:cubicBezTo>
                <a:cubicBezTo>
                  <a:pt x="1712999" y="1615050"/>
                  <a:pt x="1710513" y="1647735"/>
                  <a:pt x="1704109" y="1679756"/>
                </a:cubicBezTo>
                <a:cubicBezTo>
                  <a:pt x="1701245" y="1694076"/>
                  <a:pt x="1694873" y="1707465"/>
                  <a:pt x="1690255" y="1721320"/>
                </a:cubicBezTo>
                <a:cubicBezTo>
                  <a:pt x="1685637" y="1753647"/>
                  <a:pt x="1682804" y="1786280"/>
                  <a:pt x="1676400" y="1818301"/>
                </a:cubicBezTo>
                <a:cubicBezTo>
                  <a:pt x="1673536" y="1832621"/>
                  <a:pt x="1671669" y="1848461"/>
                  <a:pt x="1662546" y="1859865"/>
                </a:cubicBezTo>
                <a:cubicBezTo>
                  <a:pt x="1652144" y="1872867"/>
                  <a:pt x="1634837" y="1878338"/>
                  <a:pt x="1620982" y="1887574"/>
                </a:cubicBezTo>
                <a:cubicBezTo>
                  <a:pt x="1616364" y="1901429"/>
                  <a:pt x="1613659" y="1916076"/>
                  <a:pt x="1607128" y="1929138"/>
                </a:cubicBezTo>
                <a:cubicBezTo>
                  <a:pt x="1599681" y="1944031"/>
                  <a:pt x="1586181" y="1955485"/>
                  <a:pt x="1579418" y="1970701"/>
                </a:cubicBezTo>
                <a:cubicBezTo>
                  <a:pt x="1567555" y="1997392"/>
                  <a:pt x="1560945" y="2026120"/>
                  <a:pt x="1551709" y="2053829"/>
                </a:cubicBezTo>
                <a:lnTo>
                  <a:pt x="1537855" y="2095392"/>
                </a:lnTo>
                <a:cubicBezTo>
                  <a:pt x="1533878" y="2135158"/>
                  <a:pt x="1518860" y="2296848"/>
                  <a:pt x="1510146" y="2344774"/>
                </a:cubicBezTo>
                <a:cubicBezTo>
                  <a:pt x="1507534" y="2359143"/>
                  <a:pt x="1500909" y="2372483"/>
                  <a:pt x="1496291" y="2386338"/>
                </a:cubicBezTo>
                <a:cubicBezTo>
                  <a:pt x="1491673" y="2441756"/>
                  <a:pt x="1493343" y="2498062"/>
                  <a:pt x="1482437" y="2552592"/>
                </a:cubicBezTo>
                <a:cubicBezTo>
                  <a:pt x="1479171" y="2568920"/>
                  <a:pt x="1461491" y="2578940"/>
                  <a:pt x="1454728" y="2594156"/>
                </a:cubicBezTo>
                <a:cubicBezTo>
                  <a:pt x="1442865" y="2620847"/>
                  <a:pt x="1427018" y="2677283"/>
                  <a:pt x="1427018" y="2677283"/>
                </a:cubicBezTo>
                <a:cubicBezTo>
                  <a:pt x="1421696" y="2709215"/>
                  <a:pt x="1416364" y="2767865"/>
                  <a:pt x="1399309" y="2801974"/>
                </a:cubicBezTo>
                <a:cubicBezTo>
                  <a:pt x="1391862" y="2816867"/>
                  <a:pt x="1380836" y="2829683"/>
                  <a:pt x="1371600" y="2843538"/>
                </a:cubicBezTo>
                <a:cubicBezTo>
                  <a:pt x="1325035" y="2983236"/>
                  <a:pt x="1396088" y="2766530"/>
                  <a:pt x="1343891" y="2940520"/>
                </a:cubicBezTo>
                <a:cubicBezTo>
                  <a:pt x="1335498" y="2968496"/>
                  <a:pt x="1325418" y="2995938"/>
                  <a:pt x="1316182" y="3023647"/>
                </a:cubicBezTo>
                <a:cubicBezTo>
                  <a:pt x="1311564" y="3037501"/>
                  <a:pt x="1310429" y="3053059"/>
                  <a:pt x="1302328" y="3065210"/>
                </a:cubicBezTo>
                <a:lnTo>
                  <a:pt x="1274618" y="3106774"/>
                </a:lnTo>
                <a:cubicBezTo>
                  <a:pt x="1271637" y="3121678"/>
                  <a:pt x="1259692" y="3196306"/>
                  <a:pt x="1246909" y="3217610"/>
                </a:cubicBezTo>
                <a:cubicBezTo>
                  <a:pt x="1240188" y="3228811"/>
                  <a:pt x="1228436" y="3236083"/>
                  <a:pt x="1219200" y="3245320"/>
                </a:cubicBezTo>
                <a:cubicBezTo>
                  <a:pt x="1208219" y="3300226"/>
                  <a:pt x="1183348" y="3436002"/>
                  <a:pt x="1163782" y="3494701"/>
                </a:cubicBezTo>
                <a:cubicBezTo>
                  <a:pt x="1128627" y="3600169"/>
                  <a:pt x="1141801" y="3549188"/>
                  <a:pt x="1122218" y="3647101"/>
                </a:cubicBezTo>
                <a:cubicBezTo>
                  <a:pt x="1126836" y="3660956"/>
                  <a:pt x="1141497" y="3675105"/>
                  <a:pt x="1136073" y="3688665"/>
                </a:cubicBezTo>
                <a:cubicBezTo>
                  <a:pt x="1129889" y="3704125"/>
                  <a:pt x="1106283" y="3704600"/>
                  <a:pt x="1094509" y="3716374"/>
                </a:cubicBezTo>
                <a:cubicBezTo>
                  <a:pt x="1031842" y="3779041"/>
                  <a:pt x="1106152" y="3744821"/>
                  <a:pt x="1025237" y="3771792"/>
                </a:cubicBezTo>
                <a:cubicBezTo>
                  <a:pt x="1016001" y="3785647"/>
                  <a:pt x="1007930" y="3800354"/>
                  <a:pt x="997528" y="3813356"/>
                </a:cubicBezTo>
                <a:cubicBezTo>
                  <a:pt x="989368" y="3823556"/>
                  <a:pt x="981019" y="3834344"/>
                  <a:pt x="969818" y="3841065"/>
                </a:cubicBezTo>
                <a:cubicBezTo>
                  <a:pt x="939589" y="3859202"/>
                  <a:pt x="848095" y="3866371"/>
                  <a:pt x="831273" y="3868774"/>
                </a:cubicBezTo>
                <a:cubicBezTo>
                  <a:pt x="829880" y="3869703"/>
                  <a:pt x="759617" y="3921809"/>
                  <a:pt x="748146" y="3910338"/>
                </a:cubicBezTo>
                <a:cubicBezTo>
                  <a:pt x="727493" y="3889685"/>
                  <a:pt x="736639" y="3851513"/>
                  <a:pt x="720437" y="3827210"/>
                </a:cubicBezTo>
                <a:cubicBezTo>
                  <a:pt x="635145" y="3699274"/>
                  <a:pt x="743991" y="3856653"/>
                  <a:pt x="665018" y="3757938"/>
                </a:cubicBezTo>
                <a:cubicBezTo>
                  <a:pt x="654616" y="3744936"/>
                  <a:pt x="646545" y="3730229"/>
                  <a:pt x="637309" y="3716374"/>
                </a:cubicBezTo>
                <a:cubicBezTo>
                  <a:pt x="605537" y="3621053"/>
                  <a:pt x="640932" y="3736300"/>
                  <a:pt x="609600" y="3563974"/>
                </a:cubicBezTo>
                <a:cubicBezTo>
                  <a:pt x="606988" y="3549606"/>
                  <a:pt x="604869" y="3533814"/>
                  <a:pt x="595746" y="3522410"/>
                </a:cubicBezTo>
                <a:cubicBezTo>
                  <a:pt x="585344" y="3509408"/>
                  <a:pt x="568037" y="3503937"/>
                  <a:pt x="554182" y="3494701"/>
                </a:cubicBezTo>
                <a:cubicBezTo>
                  <a:pt x="549564" y="3480847"/>
                  <a:pt x="544340" y="3467180"/>
                  <a:pt x="540328" y="3453138"/>
                </a:cubicBezTo>
                <a:cubicBezTo>
                  <a:pt x="526781" y="3405723"/>
                  <a:pt x="522007" y="3351690"/>
                  <a:pt x="484909" y="3314592"/>
                </a:cubicBezTo>
                <a:cubicBezTo>
                  <a:pt x="473135" y="3302818"/>
                  <a:pt x="457200" y="3296119"/>
                  <a:pt x="443346" y="3286883"/>
                </a:cubicBezTo>
                <a:cubicBezTo>
                  <a:pt x="434110" y="3273029"/>
                  <a:pt x="426039" y="3258322"/>
                  <a:pt x="415637" y="3245320"/>
                </a:cubicBezTo>
                <a:cubicBezTo>
                  <a:pt x="407477" y="3235120"/>
                  <a:pt x="395765" y="3228060"/>
                  <a:pt x="387928" y="3217610"/>
                </a:cubicBezTo>
                <a:cubicBezTo>
                  <a:pt x="346025" y="3161740"/>
                  <a:pt x="341711" y="3132404"/>
                  <a:pt x="290946" y="3092920"/>
                </a:cubicBezTo>
                <a:cubicBezTo>
                  <a:pt x="264659" y="3072474"/>
                  <a:pt x="231366" y="3061049"/>
                  <a:pt x="207818" y="3037501"/>
                </a:cubicBezTo>
                <a:cubicBezTo>
                  <a:pt x="161581" y="2991264"/>
                  <a:pt x="112512" y="2924635"/>
                  <a:pt x="41564" y="2912810"/>
                </a:cubicBezTo>
                <a:cubicBezTo>
                  <a:pt x="27898" y="2910532"/>
                  <a:pt x="13855" y="2912810"/>
                  <a:pt x="0" y="2912810"/>
                </a:cubicBezTo>
              </a:path>
            </a:pathLst>
          </a:cu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olný tvar 16"/>
          <p:cNvSpPr/>
          <p:nvPr/>
        </p:nvSpPr>
        <p:spPr>
          <a:xfrm>
            <a:off x="4775564" y="1509514"/>
            <a:ext cx="1528840" cy="2397468"/>
          </a:xfrm>
          <a:custGeom>
            <a:avLst/>
            <a:gdLst>
              <a:gd name="connsiteX0" fmla="*/ 1514400 w 1528840"/>
              <a:gd name="connsiteY0" fmla="*/ 2397468 h 2397468"/>
              <a:gd name="connsiteX1" fmla="*/ 1445127 w 1528840"/>
              <a:gd name="connsiteY1" fmla="*/ 2161941 h 2397468"/>
              <a:gd name="connsiteX2" fmla="*/ 1445127 w 1528840"/>
              <a:gd name="connsiteY2" fmla="*/ 2161941 h 2397468"/>
              <a:gd name="connsiteX3" fmla="*/ 1389709 w 1528840"/>
              <a:gd name="connsiteY3" fmla="*/ 1995686 h 2397468"/>
              <a:gd name="connsiteX4" fmla="*/ 1375854 w 1528840"/>
              <a:gd name="connsiteY4" fmla="*/ 1954122 h 2397468"/>
              <a:gd name="connsiteX5" fmla="*/ 1362000 w 1528840"/>
              <a:gd name="connsiteY5" fmla="*/ 1912559 h 2397468"/>
              <a:gd name="connsiteX6" fmla="*/ 1320436 w 1528840"/>
              <a:gd name="connsiteY6" fmla="*/ 1870995 h 2397468"/>
              <a:gd name="connsiteX7" fmla="*/ 1292727 w 1528840"/>
              <a:gd name="connsiteY7" fmla="*/ 1829431 h 2397468"/>
              <a:gd name="connsiteX8" fmla="*/ 1251163 w 1528840"/>
              <a:gd name="connsiteY8" fmla="*/ 1801722 h 2397468"/>
              <a:gd name="connsiteX9" fmla="*/ 1237309 w 1528840"/>
              <a:gd name="connsiteY9" fmla="*/ 1746304 h 2397468"/>
              <a:gd name="connsiteX10" fmla="*/ 1181891 w 1528840"/>
              <a:gd name="connsiteY10" fmla="*/ 1677031 h 2397468"/>
              <a:gd name="connsiteX11" fmla="*/ 1168036 w 1528840"/>
              <a:gd name="connsiteY11" fmla="*/ 1635468 h 2397468"/>
              <a:gd name="connsiteX12" fmla="*/ 1112618 w 1528840"/>
              <a:gd name="connsiteY12" fmla="*/ 1552341 h 2397468"/>
              <a:gd name="connsiteX13" fmla="*/ 1098763 w 1528840"/>
              <a:gd name="connsiteY13" fmla="*/ 1510777 h 2397468"/>
              <a:gd name="connsiteX14" fmla="*/ 1057200 w 1528840"/>
              <a:gd name="connsiteY14" fmla="*/ 1483068 h 2397468"/>
              <a:gd name="connsiteX15" fmla="*/ 1001781 w 1528840"/>
              <a:gd name="connsiteY15" fmla="*/ 1413795 h 2397468"/>
              <a:gd name="connsiteX16" fmla="*/ 974072 w 1528840"/>
              <a:gd name="connsiteY16" fmla="*/ 1372231 h 2397468"/>
              <a:gd name="connsiteX17" fmla="*/ 960218 w 1528840"/>
              <a:gd name="connsiteY17" fmla="*/ 1330668 h 2397468"/>
              <a:gd name="connsiteX18" fmla="*/ 946363 w 1528840"/>
              <a:gd name="connsiteY18" fmla="*/ 1275250 h 2397468"/>
              <a:gd name="connsiteX19" fmla="*/ 904800 w 1528840"/>
              <a:gd name="connsiteY19" fmla="*/ 1233686 h 2397468"/>
              <a:gd name="connsiteX20" fmla="*/ 835527 w 1528840"/>
              <a:gd name="connsiteY20" fmla="*/ 1178268 h 2397468"/>
              <a:gd name="connsiteX21" fmla="*/ 807818 w 1528840"/>
              <a:gd name="connsiteY21" fmla="*/ 1136704 h 2397468"/>
              <a:gd name="connsiteX22" fmla="*/ 766254 w 1528840"/>
              <a:gd name="connsiteY22" fmla="*/ 1108995 h 2397468"/>
              <a:gd name="connsiteX23" fmla="*/ 752400 w 1528840"/>
              <a:gd name="connsiteY23" fmla="*/ 1067431 h 2397468"/>
              <a:gd name="connsiteX24" fmla="*/ 710836 w 1528840"/>
              <a:gd name="connsiteY24" fmla="*/ 1025868 h 2397468"/>
              <a:gd name="connsiteX25" fmla="*/ 683127 w 1528840"/>
              <a:gd name="connsiteY25" fmla="*/ 984304 h 2397468"/>
              <a:gd name="connsiteX26" fmla="*/ 641563 w 1528840"/>
              <a:gd name="connsiteY26" fmla="*/ 831904 h 2397468"/>
              <a:gd name="connsiteX27" fmla="*/ 613854 w 1528840"/>
              <a:gd name="connsiteY27" fmla="*/ 790341 h 2397468"/>
              <a:gd name="connsiteX28" fmla="*/ 572291 w 1528840"/>
              <a:gd name="connsiteY28" fmla="*/ 707213 h 2397468"/>
              <a:gd name="connsiteX29" fmla="*/ 530727 w 1528840"/>
              <a:gd name="connsiteY29" fmla="*/ 582522 h 2397468"/>
              <a:gd name="connsiteX30" fmla="*/ 516872 w 1528840"/>
              <a:gd name="connsiteY30" fmla="*/ 540959 h 2397468"/>
              <a:gd name="connsiteX31" fmla="*/ 503018 w 1528840"/>
              <a:gd name="connsiteY31" fmla="*/ 499395 h 2397468"/>
              <a:gd name="connsiteX32" fmla="*/ 433745 w 1528840"/>
              <a:gd name="connsiteY32" fmla="*/ 416268 h 2397468"/>
              <a:gd name="connsiteX33" fmla="*/ 419891 w 1528840"/>
              <a:gd name="connsiteY33" fmla="*/ 374704 h 2397468"/>
              <a:gd name="connsiteX34" fmla="*/ 406036 w 1528840"/>
              <a:gd name="connsiteY34" fmla="*/ 291577 h 2397468"/>
              <a:gd name="connsiteX35" fmla="*/ 322909 w 1528840"/>
              <a:gd name="connsiteY35" fmla="*/ 236159 h 2397468"/>
              <a:gd name="connsiteX36" fmla="*/ 281345 w 1528840"/>
              <a:gd name="connsiteY36" fmla="*/ 194595 h 2397468"/>
              <a:gd name="connsiteX37" fmla="*/ 267491 w 1528840"/>
              <a:gd name="connsiteY37" fmla="*/ 153031 h 2397468"/>
              <a:gd name="connsiteX38" fmla="*/ 198218 w 1528840"/>
              <a:gd name="connsiteY38" fmla="*/ 139177 h 2397468"/>
              <a:gd name="connsiteX39" fmla="*/ 156654 w 1528840"/>
              <a:gd name="connsiteY39" fmla="*/ 125322 h 2397468"/>
              <a:gd name="connsiteX40" fmla="*/ 87381 w 1528840"/>
              <a:gd name="connsiteY40" fmla="*/ 69904 h 2397468"/>
              <a:gd name="connsiteX41" fmla="*/ 18109 w 1528840"/>
              <a:gd name="connsiteY41" fmla="*/ 14486 h 23974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1528840" h="2397468">
                <a:moveTo>
                  <a:pt x="1514400" y="2397468"/>
                </a:moveTo>
                <a:cubicBezTo>
                  <a:pt x="1497530" y="2211903"/>
                  <a:pt x="1528840" y="2287510"/>
                  <a:pt x="1445127" y="2161941"/>
                </a:cubicBezTo>
                <a:lnTo>
                  <a:pt x="1445127" y="2161941"/>
                </a:lnTo>
                <a:lnTo>
                  <a:pt x="1389709" y="1995686"/>
                </a:lnTo>
                <a:lnTo>
                  <a:pt x="1375854" y="1954122"/>
                </a:lnTo>
                <a:cubicBezTo>
                  <a:pt x="1371236" y="1940268"/>
                  <a:pt x="1372326" y="1922885"/>
                  <a:pt x="1362000" y="1912559"/>
                </a:cubicBezTo>
                <a:cubicBezTo>
                  <a:pt x="1348145" y="1898704"/>
                  <a:pt x="1332979" y="1886047"/>
                  <a:pt x="1320436" y="1870995"/>
                </a:cubicBezTo>
                <a:cubicBezTo>
                  <a:pt x="1309776" y="1858203"/>
                  <a:pt x="1304501" y="1841205"/>
                  <a:pt x="1292727" y="1829431"/>
                </a:cubicBezTo>
                <a:cubicBezTo>
                  <a:pt x="1280953" y="1817657"/>
                  <a:pt x="1265018" y="1810958"/>
                  <a:pt x="1251163" y="1801722"/>
                </a:cubicBezTo>
                <a:cubicBezTo>
                  <a:pt x="1246545" y="1783249"/>
                  <a:pt x="1244810" y="1763806"/>
                  <a:pt x="1237309" y="1746304"/>
                </a:cubicBezTo>
                <a:cubicBezTo>
                  <a:pt x="1224202" y="1715721"/>
                  <a:pt x="1204234" y="1699375"/>
                  <a:pt x="1181891" y="1677031"/>
                </a:cubicBezTo>
                <a:cubicBezTo>
                  <a:pt x="1177273" y="1663177"/>
                  <a:pt x="1175128" y="1648234"/>
                  <a:pt x="1168036" y="1635468"/>
                </a:cubicBezTo>
                <a:cubicBezTo>
                  <a:pt x="1151863" y="1606357"/>
                  <a:pt x="1123149" y="1583934"/>
                  <a:pt x="1112618" y="1552341"/>
                </a:cubicBezTo>
                <a:cubicBezTo>
                  <a:pt x="1108000" y="1538486"/>
                  <a:pt x="1107886" y="1522181"/>
                  <a:pt x="1098763" y="1510777"/>
                </a:cubicBezTo>
                <a:cubicBezTo>
                  <a:pt x="1088361" y="1497775"/>
                  <a:pt x="1071054" y="1492304"/>
                  <a:pt x="1057200" y="1483068"/>
                </a:cubicBezTo>
                <a:cubicBezTo>
                  <a:pt x="971915" y="1355139"/>
                  <a:pt x="1080748" y="1512503"/>
                  <a:pt x="1001781" y="1413795"/>
                </a:cubicBezTo>
                <a:cubicBezTo>
                  <a:pt x="991379" y="1400793"/>
                  <a:pt x="983308" y="1386086"/>
                  <a:pt x="974072" y="1372231"/>
                </a:cubicBezTo>
                <a:cubicBezTo>
                  <a:pt x="969454" y="1358377"/>
                  <a:pt x="964230" y="1344710"/>
                  <a:pt x="960218" y="1330668"/>
                </a:cubicBezTo>
                <a:cubicBezTo>
                  <a:pt x="954987" y="1312359"/>
                  <a:pt x="955810" y="1291782"/>
                  <a:pt x="946363" y="1275250"/>
                </a:cubicBezTo>
                <a:cubicBezTo>
                  <a:pt x="936642" y="1258238"/>
                  <a:pt x="917343" y="1248738"/>
                  <a:pt x="904800" y="1233686"/>
                </a:cubicBezTo>
                <a:cubicBezTo>
                  <a:pt x="856595" y="1175839"/>
                  <a:pt x="903759" y="1201011"/>
                  <a:pt x="835527" y="1178268"/>
                </a:cubicBezTo>
                <a:cubicBezTo>
                  <a:pt x="826291" y="1164413"/>
                  <a:pt x="819592" y="1148478"/>
                  <a:pt x="807818" y="1136704"/>
                </a:cubicBezTo>
                <a:cubicBezTo>
                  <a:pt x="796044" y="1124930"/>
                  <a:pt x="776656" y="1121997"/>
                  <a:pt x="766254" y="1108995"/>
                </a:cubicBezTo>
                <a:cubicBezTo>
                  <a:pt x="757131" y="1097591"/>
                  <a:pt x="760501" y="1079582"/>
                  <a:pt x="752400" y="1067431"/>
                </a:cubicBezTo>
                <a:cubicBezTo>
                  <a:pt x="741532" y="1051128"/>
                  <a:pt x="723379" y="1040920"/>
                  <a:pt x="710836" y="1025868"/>
                </a:cubicBezTo>
                <a:cubicBezTo>
                  <a:pt x="700176" y="1013076"/>
                  <a:pt x="692363" y="998159"/>
                  <a:pt x="683127" y="984304"/>
                </a:cubicBezTo>
                <a:cubicBezTo>
                  <a:pt x="675692" y="947128"/>
                  <a:pt x="661651" y="862036"/>
                  <a:pt x="641563" y="831904"/>
                </a:cubicBezTo>
                <a:lnTo>
                  <a:pt x="613854" y="790341"/>
                </a:lnTo>
                <a:cubicBezTo>
                  <a:pt x="563337" y="638782"/>
                  <a:pt x="643900" y="868331"/>
                  <a:pt x="572291" y="707213"/>
                </a:cubicBezTo>
                <a:cubicBezTo>
                  <a:pt x="572277" y="707183"/>
                  <a:pt x="537660" y="603320"/>
                  <a:pt x="530727" y="582522"/>
                </a:cubicBezTo>
                <a:lnTo>
                  <a:pt x="516872" y="540959"/>
                </a:lnTo>
                <a:cubicBezTo>
                  <a:pt x="512254" y="527104"/>
                  <a:pt x="513345" y="509722"/>
                  <a:pt x="503018" y="499395"/>
                </a:cubicBezTo>
                <a:cubicBezTo>
                  <a:pt x="449680" y="446057"/>
                  <a:pt x="472323" y="474134"/>
                  <a:pt x="433745" y="416268"/>
                </a:cubicBezTo>
                <a:cubicBezTo>
                  <a:pt x="429127" y="402413"/>
                  <a:pt x="423059" y="388960"/>
                  <a:pt x="419891" y="374704"/>
                </a:cubicBezTo>
                <a:cubicBezTo>
                  <a:pt x="413797" y="347282"/>
                  <a:pt x="422145" y="314590"/>
                  <a:pt x="406036" y="291577"/>
                </a:cubicBezTo>
                <a:cubicBezTo>
                  <a:pt x="386938" y="264295"/>
                  <a:pt x="346457" y="259707"/>
                  <a:pt x="322909" y="236159"/>
                </a:cubicBezTo>
                <a:lnTo>
                  <a:pt x="281345" y="194595"/>
                </a:lnTo>
                <a:cubicBezTo>
                  <a:pt x="276727" y="180740"/>
                  <a:pt x="279642" y="161132"/>
                  <a:pt x="267491" y="153031"/>
                </a:cubicBezTo>
                <a:cubicBezTo>
                  <a:pt x="247898" y="139969"/>
                  <a:pt x="221063" y="144888"/>
                  <a:pt x="198218" y="139177"/>
                </a:cubicBezTo>
                <a:cubicBezTo>
                  <a:pt x="184050" y="135635"/>
                  <a:pt x="169716" y="131853"/>
                  <a:pt x="156654" y="125322"/>
                </a:cubicBezTo>
                <a:cubicBezTo>
                  <a:pt x="99802" y="96896"/>
                  <a:pt x="130333" y="104265"/>
                  <a:pt x="87381" y="69904"/>
                </a:cubicBezTo>
                <a:cubicBezTo>
                  <a:pt x="0" y="0"/>
                  <a:pt x="85009" y="81386"/>
                  <a:pt x="18109" y="14486"/>
                </a:cubicBezTo>
              </a:path>
            </a:pathLst>
          </a:cu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4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6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80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200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4000"/>
                            </p:stCondLst>
                            <p:childTnLst>
                              <p:par>
                                <p:cTn id="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16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58092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4400" b="1" dirty="0" smtClean="0"/>
              <a:t>a) Teploty vzduchu 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cs-CZ" sz="3600" b="1" dirty="0" smtClean="0"/>
          </a:p>
          <a:p>
            <a:pPr>
              <a:lnSpc>
                <a:spcPct val="150000"/>
              </a:lnSpc>
            </a:pPr>
            <a:r>
              <a:rPr lang="cs-CZ" sz="3600" b="1" dirty="0" smtClean="0"/>
              <a:t>1:00	15,5°C</a:t>
            </a:r>
          </a:p>
          <a:p>
            <a:pPr>
              <a:lnSpc>
                <a:spcPct val="150000"/>
              </a:lnSpc>
            </a:pPr>
            <a:r>
              <a:rPr lang="cs-CZ" sz="3600" b="1" dirty="0" smtClean="0"/>
              <a:t>5:00	12,5°C</a:t>
            </a:r>
          </a:p>
          <a:p>
            <a:pPr>
              <a:lnSpc>
                <a:spcPct val="150000"/>
              </a:lnSpc>
            </a:pPr>
            <a:r>
              <a:rPr lang="cs-CZ" sz="3600" b="1" dirty="0" smtClean="0"/>
              <a:t>17:00	26,5°C</a:t>
            </a:r>
          </a:p>
          <a:p>
            <a:pPr>
              <a:lnSpc>
                <a:spcPct val="150000"/>
              </a:lnSpc>
            </a:pPr>
            <a:r>
              <a:rPr lang="cs-CZ" sz="3600" b="1" dirty="0" smtClean="0"/>
              <a:t>21:00	22°C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b) Průměrná denní teplota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endParaRPr lang="cs-CZ" b="1" dirty="0" smtClean="0"/>
          </a:p>
          <a:p>
            <a:r>
              <a:rPr lang="cs-CZ" sz="3600" b="1" dirty="0" smtClean="0"/>
              <a:t>! Čas 0 h </a:t>
            </a:r>
            <a:r>
              <a:rPr lang="cs-CZ" sz="3600" b="1" dirty="0" smtClean="0">
                <a:solidFill>
                  <a:srgbClr val="FFC000"/>
                </a:solidFill>
              </a:rPr>
              <a:t>x</a:t>
            </a:r>
            <a:r>
              <a:rPr lang="cs-CZ" sz="3600" b="1" dirty="0" smtClean="0"/>
              <a:t> 24 h</a:t>
            </a:r>
          </a:p>
          <a:p>
            <a:r>
              <a:rPr lang="cs-CZ" sz="3600" b="1" dirty="0" smtClean="0"/>
              <a:t>0 h patří dnu před</a:t>
            </a:r>
          </a:p>
          <a:p>
            <a:r>
              <a:rPr lang="cs-CZ" sz="3600" b="1" dirty="0" smtClean="0"/>
              <a:t>24 h patří tomuto dnu!!</a:t>
            </a:r>
          </a:p>
          <a:p>
            <a:endParaRPr lang="cs-CZ" b="1" dirty="0" smtClean="0"/>
          </a:p>
          <a:p>
            <a:r>
              <a:rPr lang="cs-CZ" sz="3600" b="1" dirty="0" err="1" smtClean="0"/>
              <a:t>t</a:t>
            </a:r>
            <a:r>
              <a:rPr lang="cs-CZ" sz="3600" b="1" baseline="-25000" dirty="0" err="1" smtClean="0"/>
              <a:t>p</a:t>
            </a:r>
            <a:r>
              <a:rPr lang="cs-CZ" sz="3600" b="1" baseline="-25000" dirty="0" smtClean="0"/>
              <a:t> </a:t>
            </a:r>
            <a:r>
              <a:rPr lang="cs-CZ" sz="3600" b="1" dirty="0" smtClean="0"/>
              <a:t> =</a:t>
            </a:r>
          </a:p>
          <a:p>
            <a:endParaRPr lang="cs-CZ" sz="3600" b="1" dirty="0" smtClean="0"/>
          </a:p>
          <a:p>
            <a:r>
              <a:rPr lang="cs-CZ" sz="3600" b="1" dirty="0" smtClean="0"/>
              <a:t> </a:t>
            </a:r>
            <a:r>
              <a:rPr lang="cs-CZ" sz="3600" b="1" dirty="0" err="1" smtClean="0"/>
              <a:t>t</a:t>
            </a:r>
            <a:r>
              <a:rPr lang="cs-CZ" sz="3600" b="1" baseline="-25000" dirty="0" err="1" smtClean="0"/>
              <a:t>p</a:t>
            </a:r>
            <a:r>
              <a:rPr lang="cs-CZ" sz="3600" b="1" baseline="-25000" dirty="0" smtClean="0"/>
              <a:t> </a:t>
            </a:r>
            <a:r>
              <a:rPr lang="cs-CZ" sz="3600" b="1" dirty="0" smtClean="0"/>
              <a:t> =  22,6 °C</a:t>
            </a:r>
          </a:p>
          <a:p>
            <a:endParaRPr lang="cs-CZ" dirty="0"/>
          </a:p>
        </p:txBody>
      </p:sp>
      <p:sp>
        <p:nvSpPr>
          <p:cNvPr id="2150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1508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1509" name="Rectangle 5"/>
          <p:cNvSpPr>
            <a:spLocks noChangeArrowheads="1"/>
          </p:cNvSpPr>
          <p:nvPr/>
        </p:nvSpPr>
        <p:spPr bwMode="auto">
          <a:xfrm>
            <a:off x="0" y="8001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1511" name="Rectangle 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1510" name="Picture 6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267744" y="3861048"/>
            <a:ext cx="6048672" cy="864096"/>
          </a:xfrm>
          <a:prstGeom prst="rect">
            <a:avLst/>
          </a:prstGeom>
          <a:noFill/>
        </p:spPr>
      </p:pic>
      <p:sp>
        <p:nvSpPr>
          <p:cNvPr id="21512" name="Rectangle 8"/>
          <p:cNvSpPr>
            <a:spLocks noChangeArrowheads="1"/>
          </p:cNvSpPr>
          <p:nvPr/>
        </p:nvSpPr>
        <p:spPr bwMode="auto">
          <a:xfrm>
            <a:off x="0" y="9525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043618" y="260645"/>
          <a:ext cx="6768741" cy="6264698"/>
        </p:xfrm>
        <a:graphic>
          <a:graphicData uri="http://schemas.openxmlformats.org/drawingml/2006/table">
            <a:tbl>
              <a:tblPr/>
              <a:tblGrid>
                <a:gridCol w="529399"/>
                <a:gridCol w="189070"/>
                <a:gridCol w="378142"/>
                <a:gridCol w="378142"/>
                <a:gridCol w="378142"/>
                <a:gridCol w="378142"/>
                <a:gridCol w="378142"/>
                <a:gridCol w="378142"/>
                <a:gridCol w="378142"/>
                <a:gridCol w="378142"/>
                <a:gridCol w="378142"/>
                <a:gridCol w="378142"/>
                <a:gridCol w="378142"/>
                <a:gridCol w="378142"/>
                <a:gridCol w="378142"/>
                <a:gridCol w="378142"/>
                <a:gridCol w="378142"/>
                <a:gridCol w="378142"/>
              </a:tblGrid>
              <a:tr h="259946"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 (°C)</a:t>
                      </a:r>
                    </a:p>
                  </a:txBody>
                  <a:tcPr marL="8432" marR="8432" marT="84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9946"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9946">
                <a:tc>
                  <a:txBody>
                    <a:bodyPr/>
                    <a:lstStyle/>
                    <a:p>
                      <a:pPr algn="r" fontAlgn="t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30</a:t>
                      </a:r>
                    </a:p>
                  </a:txBody>
                  <a:tcPr marL="8432" marR="8432" marT="84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9946">
                <a:tc>
                  <a:txBody>
                    <a:bodyPr/>
                    <a:lstStyle/>
                    <a:p>
                      <a:pPr algn="r" fontAlgn="t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29</a:t>
                      </a:r>
                    </a:p>
                  </a:txBody>
                  <a:tcPr marL="8432" marR="8432" marT="84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9946">
                <a:tc>
                  <a:txBody>
                    <a:bodyPr/>
                    <a:lstStyle/>
                    <a:p>
                      <a:pPr algn="r" fontAlgn="t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28</a:t>
                      </a:r>
                    </a:p>
                  </a:txBody>
                  <a:tcPr marL="8432" marR="8432" marT="84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9946">
                <a:tc>
                  <a:txBody>
                    <a:bodyPr/>
                    <a:lstStyle/>
                    <a:p>
                      <a:pPr algn="r" fontAlgn="t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27</a:t>
                      </a:r>
                    </a:p>
                  </a:txBody>
                  <a:tcPr marL="8432" marR="8432" marT="84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9946">
                <a:tc>
                  <a:txBody>
                    <a:bodyPr/>
                    <a:lstStyle/>
                    <a:p>
                      <a:pPr algn="r" fontAlgn="t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26</a:t>
                      </a:r>
                    </a:p>
                  </a:txBody>
                  <a:tcPr marL="8432" marR="8432" marT="84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9946">
                <a:tc>
                  <a:txBody>
                    <a:bodyPr/>
                    <a:lstStyle/>
                    <a:p>
                      <a:pPr algn="r" fontAlgn="t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25</a:t>
                      </a:r>
                    </a:p>
                  </a:txBody>
                  <a:tcPr marL="8432" marR="8432" marT="84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9946">
                <a:tc>
                  <a:txBody>
                    <a:bodyPr/>
                    <a:lstStyle/>
                    <a:p>
                      <a:pPr algn="r" fontAlgn="t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24</a:t>
                      </a:r>
                    </a:p>
                  </a:txBody>
                  <a:tcPr marL="8432" marR="8432" marT="84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9946">
                <a:tc>
                  <a:txBody>
                    <a:bodyPr/>
                    <a:lstStyle/>
                    <a:p>
                      <a:pPr algn="r" fontAlgn="t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23</a:t>
                      </a:r>
                    </a:p>
                  </a:txBody>
                  <a:tcPr marL="8432" marR="8432" marT="84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9946">
                <a:tc>
                  <a:txBody>
                    <a:bodyPr/>
                    <a:lstStyle/>
                    <a:p>
                      <a:pPr algn="r" fontAlgn="t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22</a:t>
                      </a:r>
                    </a:p>
                  </a:txBody>
                  <a:tcPr marL="8432" marR="8432" marT="84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9946">
                <a:tc>
                  <a:txBody>
                    <a:bodyPr/>
                    <a:lstStyle/>
                    <a:p>
                      <a:pPr algn="r" fontAlgn="t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21</a:t>
                      </a:r>
                    </a:p>
                  </a:txBody>
                  <a:tcPr marL="8432" marR="8432" marT="84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9946">
                <a:tc>
                  <a:txBody>
                    <a:bodyPr/>
                    <a:lstStyle/>
                    <a:p>
                      <a:pPr algn="r" fontAlgn="t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20</a:t>
                      </a:r>
                    </a:p>
                  </a:txBody>
                  <a:tcPr marL="8432" marR="8432" marT="84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9946">
                <a:tc>
                  <a:txBody>
                    <a:bodyPr/>
                    <a:lstStyle/>
                    <a:p>
                      <a:pPr algn="r" fontAlgn="t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19</a:t>
                      </a:r>
                    </a:p>
                  </a:txBody>
                  <a:tcPr marL="8432" marR="8432" marT="84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9946">
                <a:tc>
                  <a:txBody>
                    <a:bodyPr/>
                    <a:lstStyle/>
                    <a:p>
                      <a:pPr algn="r" fontAlgn="t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18</a:t>
                      </a:r>
                    </a:p>
                  </a:txBody>
                  <a:tcPr marL="8432" marR="8432" marT="84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9946">
                <a:tc>
                  <a:txBody>
                    <a:bodyPr/>
                    <a:lstStyle/>
                    <a:p>
                      <a:pPr algn="r" fontAlgn="t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17</a:t>
                      </a:r>
                    </a:p>
                  </a:txBody>
                  <a:tcPr marL="8432" marR="8432" marT="84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9946">
                <a:tc>
                  <a:txBody>
                    <a:bodyPr/>
                    <a:lstStyle/>
                    <a:p>
                      <a:pPr algn="r" fontAlgn="t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16</a:t>
                      </a:r>
                    </a:p>
                  </a:txBody>
                  <a:tcPr marL="8432" marR="8432" marT="84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9946">
                <a:tc>
                  <a:txBody>
                    <a:bodyPr/>
                    <a:lstStyle/>
                    <a:p>
                      <a:pPr algn="r" fontAlgn="t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15</a:t>
                      </a:r>
                    </a:p>
                  </a:txBody>
                  <a:tcPr marL="8432" marR="8432" marT="84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9946">
                <a:tc>
                  <a:txBody>
                    <a:bodyPr/>
                    <a:lstStyle/>
                    <a:p>
                      <a:pPr algn="r" fontAlgn="t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14</a:t>
                      </a:r>
                    </a:p>
                  </a:txBody>
                  <a:tcPr marL="8432" marR="8432" marT="84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9946">
                <a:tc>
                  <a:txBody>
                    <a:bodyPr/>
                    <a:lstStyle/>
                    <a:p>
                      <a:pPr algn="r" fontAlgn="t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13</a:t>
                      </a:r>
                    </a:p>
                  </a:txBody>
                  <a:tcPr marL="8432" marR="8432" marT="84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9946">
                <a:tc>
                  <a:txBody>
                    <a:bodyPr/>
                    <a:lstStyle/>
                    <a:p>
                      <a:pPr algn="r" fontAlgn="t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12</a:t>
                      </a:r>
                    </a:p>
                  </a:txBody>
                  <a:tcPr marL="8432" marR="8432" marT="84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9946">
                <a:tc>
                  <a:txBody>
                    <a:bodyPr/>
                    <a:lstStyle/>
                    <a:p>
                      <a:pPr algn="r" fontAlgn="t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11</a:t>
                      </a:r>
                    </a:p>
                  </a:txBody>
                  <a:tcPr marL="8432" marR="8432" marT="84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2943">
                <a:tc>
                  <a:txBody>
                    <a:bodyPr/>
                    <a:lstStyle/>
                    <a:p>
                      <a:pPr algn="r" fontAlgn="t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</a:p>
                  </a:txBody>
                  <a:tcPr marL="8432" marR="8432" marT="8432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2943"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8432" marR="8432" marT="8432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8432" marR="8432" marT="8432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12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14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16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18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20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22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24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 dirty="0">
                        <a:solidFill>
                          <a:sysClr val="windowText" lastClr="000000"/>
                        </a:solidFill>
                        <a:latin typeface="Calibri"/>
                      </a:endParaRPr>
                    </a:p>
                  </a:txBody>
                  <a:tcPr marL="8432" marR="8432" marT="8432" marB="0" anchor="b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r" fontAlgn="b"/>
                      <a:r>
                        <a:rPr lang="cs-CZ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 (h)</a:t>
                      </a:r>
                    </a:p>
                  </a:txBody>
                  <a:tcPr marL="8432" marR="8432" marT="8432" marB="0" anchor="b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3" name="Plus 22"/>
          <p:cNvSpPr/>
          <p:nvPr/>
        </p:nvSpPr>
        <p:spPr>
          <a:xfrm>
            <a:off x="1655696" y="4329120"/>
            <a:ext cx="180000" cy="1800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Plus 23"/>
          <p:cNvSpPr/>
          <p:nvPr/>
        </p:nvSpPr>
        <p:spPr>
          <a:xfrm>
            <a:off x="6192200" y="3825064"/>
            <a:ext cx="180000" cy="1800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Plus 24"/>
          <p:cNvSpPr/>
          <p:nvPr/>
        </p:nvSpPr>
        <p:spPr>
          <a:xfrm>
            <a:off x="5832160" y="3032976"/>
            <a:ext cx="180000" cy="1800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Plus 25"/>
          <p:cNvSpPr/>
          <p:nvPr/>
        </p:nvSpPr>
        <p:spPr>
          <a:xfrm>
            <a:off x="5436096" y="2492896"/>
            <a:ext cx="180000" cy="1800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Plus 26"/>
          <p:cNvSpPr/>
          <p:nvPr/>
        </p:nvSpPr>
        <p:spPr>
          <a:xfrm>
            <a:off x="5076056" y="1736832"/>
            <a:ext cx="180000" cy="1800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Plus 27"/>
          <p:cNvSpPr/>
          <p:nvPr/>
        </p:nvSpPr>
        <p:spPr>
          <a:xfrm>
            <a:off x="4680032" y="1448800"/>
            <a:ext cx="180000" cy="1800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Plus 28"/>
          <p:cNvSpPr/>
          <p:nvPr/>
        </p:nvSpPr>
        <p:spPr>
          <a:xfrm>
            <a:off x="4319992" y="1448800"/>
            <a:ext cx="180000" cy="1800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Plus 29"/>
          <p:cNvSpPr/>
          <p:nvPr/>
        </p:nvSpPr>
        <p:spPr>
          <a:xfrm>
            <a:off x="3959952" y="1988840"/>
            <a:ext cx="180000" cy="1800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Plus 30"/>
          <p:cNvSpPr/>
          <p:nvPr/>
        </p:nvSpPr>
        <p:spPr>
          <a:xfrm>
            <a:off x="3563888" y="2528920"/>
            <a:ext cx="180000" cy="1800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Plus 31"/>
          <p:cNvSpPr/>
          <p:nvPr/>
        </p:nvSpPr>
        <p:spPr>
          <a:xfrm>
            <a:off x="3167864" y="3825064"/>
            <a:ext cx="180000" cy="1800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Plus 32"/>
          <p:cNvSpPr/>
          <p:nvPr/>
        </p:nvSpPr>
        <p:spPr>
          <a:xfrm>
            <a:off x="2807824" y="5085184"/>
            <a:ext cx="180000" cy="1800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Plus 33"/>
          <p:cNvSpPr/>
          <p:nvPr/>
        </p:nvSpPr>
        <p:spPr>
          <a:xfrm>
            <a:off x="2411760" y="5337232"/>
            <a:ext cx="180000" cy="1800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Plus 34"/>
          <p:cNvSpPr/>
          <p:nvPr/>
        </p:nvSpPr>
        <p:spPr>
          <a:xfrm>
            <a:off x="2051720" y="4617152"/>
            <a:ext cx="180000" cy="1800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olný tvar 20"/>
          <p:cNvSpPr/>
          <p:nvPr/>
        </p:nvSpPr>
        <p:spPr>
          <a:xfrm>
            <a:off x="1759527" y="1492935"/>
            <a:ext cx="3067131" cy="3921809"/>
          </a:xfrm>
          <a:custGeom>
            <a:avLst/>
            <a:gdLst>
              <a:gd name="connsiteX0" fmla="*/ 3006437 w 3067131"/>
              <a:gd name="connsiteY0" fmla="*/ 44920 h 3921809"/>
              <a:gd name="connsiteX1" fmla="*/ 2854037 w 3067131"/>
              <a:gd name="connsiteY1" fmla="*/ 17210 h 3921809"/>
              <a:gd name="connsiteX2" fmla="*/ 2770909 w 3067131"/>
              <a:gd name="connsiteY2" fmla="*/ 3356 h 3921809"/>
              <a:gd name="connsiteX3" fmla="*/ 2604655 w 3067131"/>
              <a:gd name="connsiteY3" fmla="*/ 44920 h 3921809"/>
              <a:gd name="connsiteX4" fmla="*/ 2563091 w 3067131"/>
              <a:gd name="connsiteY4" fmla="*/ 169610 h 3921809"/>
              <a:gd name="connsiteX5" fmla="*/ 2521528 w 3067131"/>
              <a:gd name="connsiteY5" fmla="*/ 183465 h 3921809"/>
              <a:gd name="connsiteX6" fmla="*/ 2466109 w 3067131"/>
              <a:gd name="connsiteY6" fmla="*/ 294301 h 3921809"/>
              <a:gd name="connsiteX7" fmla="*/ 2466109 w 3067131"/>
              <a:gd name="connsiteY7" fmla="*/ 294301 h 3921809"/>
              <a:gd name="connsiteX8" fmla="*/ 2438400 w 3067131"/>
              <a:gd name="connsiteY8" fmla="*/ 335865 h 3921809"/>
              <a:gd name="connsiteX9" fmla="*/ 2424546 w 3067131"/>
              <a:gd name="connsiteY9" fmla="*/ 377429 h 3921809"/>
              <a:gd name="connsiteX10" fmla="*/ 2369128 w 3067131"/>
              <a:gd name="connsiteY10" fmla="*/ 460556 h 3921809"/>
              <a:gd name="connsiteX11" fmla="*/ 2355273 w 3067131"/>
              <a:gd name="connsiteY11" fmla="*/ 502120 h 3921809"/>
              <a:gd name="connsiteX12" fmla="*/ 2272146 w 3067131"/>
              <a:gd name="connsiteY12" fmla="*/ 557538 h 3921809"/>
              <a:gd name="connsiteX13" fmla="*/ 2216728 w 3067131"/>
              <a:gd name="connsiteY13" fmla="*/ 640665 h 3921809"/>
              <a:gd name="connsiteX14" fmla="*/ 2147455 w 3067131"/>
              <a:gd name="connsiteY14" fmla="*/ 765356 h 3921809"/>
              <a:gd name="connsiteX15" fmla="*/ 2105891 w 3067131"/>
              <a:gd name="connsiteY15" fmla="*/ 793065 h 3921809"/>
              <a:gd name="connsiteX16" fmla="*/ 2022764 w 3067131"/>
              <a:gd name="connsiteY16" fmla="*/ 820774 h 3921809"/>
              <a:gd name="connsiteX17" fmla="*/ 1995055 w 3067131"/>
              <a:gd name="connsiteY17" fmla="*/ 931610 h 3921809"/>
              <a:gd name="connsiteX18" fmla="*/ 1981200 w 3067131"/>
              <a:gd name="connsiteY18" fmla="*/ 973174 h 3921809"/>
              <a:gd name="connsiteX19" fmla="*/ 1939637 w 3067131"/>
              <a:gd name="connsiteY19" fmla="*/ 1000883 h 3921809"/>
              <a:gd name="connsiteX20" fmla="*/ 1884218 w 3067131"/>
              <a:gd name="connsiteY20" fmla="*/ 1111720 h 3921809"/>
              <a:gd name="connsiteX21" fmla="*/ 1870364 w 3067131"/>
              <a:gd name="connsiteY21" fmla="*/ 1236410 h 3921809"/>
              <a:gd name="connsiteX22" fmla="*/ 1842655 w 3067131"/>
              <a:gd name="connsiteY22" fmla="*/ 1264120 h 3921809"/>
              <a:gd name="connsiteX23" fmla="*/ 1828800 w 3067131"/>
              <a:gd name="connsiteY23" fmla="*/ 1305683 h 3921809"/>
              <a:gd name="connsiteX24" fmla="*/ 1801091 w 3067131"/>
              <a:gd name="connsiteY24" fmla="*/ 1347247 h 3921809"/>
              <a:gd name="connsiteX25" fmla="*/ 1773382 w 3067131"/>
              <a:gd name="connsiteY25" fmla="*/ 1430374 h 3921809"/>
              <a:gd name="connsiteX26" fmla="*/ 1759528 w 3067131"/>
              <a:gd name="connsiteY26" fmla="*/ 1471938 h 3921809"/>
              <a:gd name="connsiteX27" fmla="*/ 1731818 w 3067131"/>
              <a:gd name="connsiteY27" fmla="*/ 1499647 h 3921809"/>
              <a:gd name="connsiteX28" fmla="*/ 1717964 w 3067131"/>
              <a:gd name="connsiteY28" fmla="*/ 1582774 h 3921809"/>
              <a:gd name="connsiteX29" fmla="*/ 1704109 w 3067131"/>
              <a:gd name="connsiteY29" fmla="*/ 1679756 h 3921809"/>
              <a:gd name="connsiteX30" fmla="*/ 1690255 w 3067131"/>
              <a:gd name="connsiteY30" fmla="*/ 1721320 h 3921809"/>
              <a:gd name="connsiteX31" fmla="*/ 1676400 w 3067131"/>
              <a:gd name="connsiteY31" fmla="*/ 1818301 h 3921809"/>
              <a:gd name="connsiteX32" fmla="*/ 1662546 w 3067131"/>
              <a:gd name="connsiteY32" fmla="*/ 1859865 h 3921809"/>
              <a:gd name="connsiteX33" fmla="*/ 1620982 w 3067131"/>
              <a:gd name="connsiteY33" fmla="*/ 1887574 h 3921809"/>
              <a:gd name="connsiteX34" fmla="*/ 1607128 w 3067131"/>
              <a:gd name="connsiteY34" fmla="*/ 1929138 h 3921809"/>
              <a:gd name="connsiteX35" fmla="*/ 1579418 w 3067131"/>
              <a:gd name="connsiteY35" fmla="*/ 1970701 h 3921809"/>
              <a:gd name="connsiteX36" fmla="*/ 1551709 w 3067131"/>
              <a:gd name="connsiteY36" fmla="*/ 2053829 h 3921809"/>
              <a:gd name="connsiteX37" fmla="*/ 1537855 w 3067131"/>
              <a:gd name="connsiteY37" fmla="*/ 2095392 h 3921809"/>
              <a:gd name="connsiteX38" fmla="*/ 1510146 w 3067131"/>
              <a:gd name="connsiteY38" fmla="*/ 2344774 h 3921809"/>
              <a:gd name="connsiteX39" fmla="*/ 1496291 w 3067131"/>
              <a:gd name="connsiteY39" fmla="*/ 2386338 h 3921809"/>
              <a:gd name="connsiteX40" fmla="*/ 1482437 w 3067131"/>
              <a:gd name="connsiteY40" fmla="*/ 2552592 h 3921809"/>
              <a:gd name="connsiteX41" fmla="*/ 1454728 w 3067131"/>
              <a:gd name="connsiteY41" fmla="*/ 2594156 h 3921809"/>
              <a:gd name="connsiteX42" fmla="*/ 1427018 w 3067131"/>
              <a:gd name="connsiteY42" fmla="*/ 2677283 h 3921809"/>
              <a:gd name="connsiteX43" fmla="*/ 1399309 w 3067131"/>
              <a:gd name="connsiteY43" fmla="*/ 2801974 h 3921809"/>
              <a:gd name="connsiteX44" fmla="*/ 1371600 w 3067131"/>
              <a:gd name="connsiteY44" fmla="*/ 2843538 h 3921809"/>
              <a:gd name="connsiteX45" fmla="*/ 1343891 w 3067131"/>
              <a:gd name="connsiteY45" fmla="*/ 2940520 h 3921809"/>
              <a:gd name="connsiteX46" fmla="*/ 1316182 w 3067131"/>
              <a:gd name="connsiteY46" fmla="*/ 3023647 h 3921809"/>
              <a:gd name="connsiteX47" fmla="*/ 1302328 w 3067131"/>
              <a:gd name="connsiteY47" fmla="*/ 3065210 h 3921809"/>
              <a:gd name="connsiteX48" fmla="*/ 1274618 w 3067131"/>
              <a:gd name="connsiteY48" fmla="*/ 3106774 h 3921809"/>
              <a:gd name="connsiteX49" fmla="*/ 1246909 w 3067131"/>
              <a:gd name="connsiteY49" fmla="*/ 3217610 h 3921809"/>
              <a:gd name="connsiteX50" fmla="*/ 1219200 w 3067131"/>
              <a:gd name="connsiteY50" fmla="*/ 3245320 h 3921809"/>
              <a:gd name="connsiteX51" fmla="*/ 1163782 w 3067131"/>
              <a:gd name="connsiteY51" fmla="*/ 3494701 h 3921809"/>
              <a:gd name="connsiteX52" fmla="*/ 1122218 w 3067131"/>
              <a:gd name="connsiteY52" fmla="*/ 3647101 h 3921809"/>
              <a:gd name="connsiteX53" fmla="*/ 1136073 w 3067131"/>
              <a:gd name="connsiteY53" fmla="*/ 3688665 h 3921809"/>
              <a:gd name="connsiteX54" fmla="*/ 1094509 w 3067131"/>
              <a:gd name="connsiteY54" fmla="*/ 3716374 h 3921809"/>
              <a:gd name="connsiteX55" fmla="*/ 1025237 w 3067131"/>
              <a:gd name="connsiteY55" fmla="*/ 3771792 h 3921809"/>
              <a:gd name="connsiteX56" fmla="*/ 997528 w 3067131"/>
              <a:gd name="connsiteY56" fmla="*/ 3813356 h 3921809"/>
              <a:gd name="connsiteX57" fmla="*/ 969818 w 3067131"/>
              <a:gd name="connsiteY57" fmla="*/ 3841065 h 3921809"/>
              <a:gd name="connsiteX58" fmla="*/ 831273 w 3067131"/>
              <a:gd name="connsiteY58" fmla="*/ 3868774 h 3921809"/>
              <a:gd name="connsiteX59" fmla="*/ 748146 w 3067131"/>
              <a:gd name="connsiteY59" fmla="*/ 3910338 h 3921809"/>
              <a:gd name="connsiteX60" fmla="*/ 720437 w 3067131"/>
              <a:gd name="connsiteY60" fmla="*/ 3827210 h 3921809"/>
              <a:gd name="connsiteX61" fmla="*/ 665018 w 3067131"/>
              <a:gd name="connsiteY61" fmla="*/ 3757938 h 3921809"/>
              <a:gd name="connsiteX62" fmla="*/ 637309 w 3067131"/>
              <a:gd name="connsiteY62" fmla="*/ 3716374 h 3921809"/>
              <a:gd name="connsiteX63" fmla="*/ 609600 w 3067131"/>
              <a:gd name="connsiteY63" fmla="*/ 3563974 h 3921809"/>
              <a:gd name="connsiteX64" fmla="*/ 595746 w 3067131"/>
              <a:gd name="connsiteY64" fmla="*/ 3522410 h 3921809"/>
              <a:gd name="connsiteX65" fmla="*/ 554182 w 3067131"/>
              <a:gd name="connsiteY65" fmla="*/ 3494701 h 3921809"/>
              <a:gd name="connsiteX66" fmla="*/ 540328 w 3067131"/>
              <a:gd name="connsiteY66" fmla="*/ 3453138 h 3921809"/>
              <a:gd name="connsiteX67" fmla="*/ 484909 w 3067131"/>
              <a:gd name="connsiteY67" fmla="*/ 3314592 h 3921809"/>
              <a:gd name="connsiteX68" fmla="*/ 443346 w 3067131"/>
              <a:gd name="connsiteY68" fmla="*/ 3286883 h 3921809"/>
              <a:gd name="connsiteX69" fmla="*/ 415637 w 3067131"/>
              <a:gd name="connsiteY69" fmla="*/ 3245320 h 3921809"/>
              <a:gd name="connsiteX70" fmla="*/ 387928 w 3067131"/>
              <a:gd name="connsiteY70" fmla="*/ 3217610 h 3921809"/>
              <a:gd name="connsiteX71" fmla="*/ 290946 w 3067131"/>
              <a:gd name="connsiteY71" fmla="*/ 3092920 h 3921809"/>
              <a:gd name="connsiteX72" fmla="*/ 207818 w 3067131"/>
              <a:gd name="connsiteY72" fmla="*/ 3037501 h 3921809"/>
              <a:gd name="connsiteX73" fmla="*/ 41564 w 3067131"/>
              <a:gd name="connsiteY73" fmla="*/ 2912810 h 3921809"/>
              <a:gd name="connsiteX74" fmla="*/ 0 w 3067131"/>
              <a:gd name="connsiteY74" fmla="*/ 2912810 h 39218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</a:cxnLst>
            <a:rect l="l" t="t" r="r" b="b"/>
            <a:pathLst>
              <a:path w="3067131" h="3921809">
                <a:moveTo>
                  <a:pt x="3006437" y="44920"/>
                </a:moveTo>
                <a:cubicBezTo>
                  <a:pt x="2761370" y="4074"/>
                  <a:pt x="3067131" y="55954"/>
                  <a:pt x="2854037" y="17210"/>
                </a:cubicBezTo>
                <a:cubicBezTo>
                  <a:pt x="2826399" y="12185"/>
                  <a:pt x="2798618" y="7974"/>
                  <a:pt x="2770909" y="3356"/>
                </a:cubicBezTo>
                <a:cubicBezTo>
                  <a:pt x="2765036" y="4008"/>
                  <a:pt x="2627115" y="0"/>
                  <a:pt x="2604655" y="44920"/>
                </a:cubicBezTo>
                <a:cubicBezTo>
                  <a:pt x="2575360" y="103510"/>
                  <a:pt x="2613912" y="128953"/>
                  <a:pt x="2563091" y="169610"/>
                </a:cubicBezTo>
                <a:cubicBezTo>
                  <a:pt x="2551687" y="178733"/>
                  <a:pt x="2535382" y="178847"/>
                  <a:pt x="2521528" y="183465"/>
                </a:cubicBezTo>
                <a:cubicBezTo>
                  <a:pt x="2473165" y="231827"/>
                  <a:pt x="2497949" y="198782"/>
                  <a:pt x="2466109" y="294301"/>
                </a:cubicBezTo>
                <a:lnTo>
                  <a:pt x="2466109" y="294301"/>
                </a:lnTo>
                <a:lnTo>
                  <a:pt x="2438400" y="335865"/>
                </a:lnTo>
                <a:cubicBezTo>
                  <a:pt x="2433782" y="349720"/>
                  <a:pt x="2431638" y="364663"/>
                  <a:pt x="2424546" y="377429"/>
                </a:cubicBezTo>
                <a:cubicBezTo>
                  <a:pt x="2408373" y="406540"/>
                  <a:pt x="2379659" y="428963"/>
                  <a:pt x="2369128" y="460556"/>
                </a:cubicBezTo>
                <a:cubicBezTo>
                  <a:pt x="2364510" y="474411"/>
                  <a:pt x="2365600" y="491793"/>
                  <a:pt x="2355273" y="502120"/>
                </a:cubicBezTo>
                <a:cubicBezTo>
                  <a:pt x="2331725" y="525668"/>
                  <a:pt x="2272146" y="557538"/>
                  <a:pt x="2272146" y="557538"/>
                </a:cubicBezTo>
                <a:cubicBezTo>
                  <a:pt x="2226309" y="695042"/>
                  <a:pt x="2303213" y="484993"/>
                  <a:pt x="2216728" y="640665"/>
                </a:cubicBezTo>
                <a:cubicBezTo>
                  <a:pt x="2156727" y="748666"/>
                  <a:pt x="2227176" y="698922"/>
                  <a:pt x="2147455" y="765356"/>
                </a:cubicBezTo>
                <a:cubicBezTo>
                  <a:pt x="2134663" y="776016"/>
                  <a:pt x="2121107" y="786302"/>
                  <a:pt x="2105891" y="793065"/>
                </a:cubicBezTo>
                <a:cubicBezTo>
                  <a:pt x="2079201" y="804927"/>
                  <a:pt x="2022764" y="820774"/>
                  <a:pt x="2022764" y="820774"/>
                </a:cubicBezTo>
                <a:cubicBezTo>
                  <a:pt x="1991093" y="915784"/>
                  <a:pt x="2028492" y="797861"/>
                  <a:pt x="1995055" y="931610"/>
                </a:cubicBezTo>
                <a:cubicBezTo>
                  <a:pt x="1991513" y="945778"/>
                  <a:pt x="1990323" y="961770"/>
                  <a:pt x="1981200" y="973174"/>
                </a:cubicBezTo>
                <a:cubicBezTo>
                  <a:pt x="1970798" y="986176"/>
                  <a:pt x="1953491" y="991647"/>
                  <a:pt x="1939637" y="1000883"/>
                </a:cubicBezTo>
                <a:cubicBezTo>
                  <a:pt x="1907797" y="1096402"/>
                  <a:pt x="1932581" y="1063357"/>
                  <a:pt x="1884218" y="1111720"/>
                </a:cubicBezTo>
                <a:cubicBezTo>
                  <a:pt x="1879600" y="1153283"/>
                  <a:pt x="1881367" y="1196064"/>
                  <a:pt x="1870364" y="1236410"/>
                </a:cubicBezTo>
                <a:cubicBezTo>
                  <a:pt x="1866927" y="1249012"/>
                  <a:pt x="1849376" y="1252919"/>
                  <a:pt x="1842655" y="1264120"/>
                </a:cubicBezTo>
                <a:cubicBezTo>
                  <a:pt x="1835141" y="1276643"/>
                  <a:pt x="1835331" y="1292621"/>
                  <a:pt x="1828800" y="1305683"/>
                </a:cubicBezTo>
                <a:cubicBezTo>
                  <a:pt x="1821353" y="1320576"/>
                  <a:pt x="1810327" y="1333392"/>
                  <a:pt x="1801091" y="1347247"/>
                </a:cubicBezTo>
                <a:lnTo>
                  <a:pt x="1773382" y="1430374"/>
                </a:lnTo>
                <a:cubicBezTo>
                  <a:pt x="1768764" y="1444229"/>
                  <a:pt x="1769855" y="1461612"/>
                  <a:pt x="1759528" y="1471938"/>
                </a:cubicBezTo>
                <a:lnTo>
                  <a:pt x="1731818" y="1499647"/>
                </a:lnTo>
                <a:cubicBezTo>
                  <a:pt x="1727200" y="1527356"/>
                  <a:pt x="1722235" y="1555009"/>
                  <a:pt x="1717964" y="1582774"/>
                </a:cubicBezTo>
                <a:cubicBezTo>
                  <a:pt x="1712999" y="1615050"/>
                  <a:pt x="1710513" y="1647735"/>
                  <a:pt x="1704109" y="1679756"/>
                </a:cubicBezTo>
                <a:cubicBezTo>
                  <a:pt x="1701245" y="1694076"/>
                  <a:pt x="1694873" y="1707465"/>
                  <a:pt x="1690255" y="1721320"/>
                </a:cubicBezTo>
                <a:cubicBezTo>
                  <a:pt x="1685637" y="1753647"/>
                  <a:pt x="1682804" y="1786280"/>
                  <a:pt x="1676400" y="1818301"/>
                </a:cubicBezTo>
                <a:cubicBezTo>
                  <a:pt x="1673536" y="1832621"/>
                  <a:pt x="1671669" y="1848461"/>
                  <a:pt x="1662546" y="1859865"/>
                </a:cubicBezTo>
                <a:cubicBezTo>
                  <a:pt x="1652144" y="1872867"/>
                  <a:pt x="1634837" y="1878338"/>
                  <a:pt x="1620982" y="1887574"/>
                </a:cubicBezTo>
                <a:cubicBezTo>
                  <a:pt x="1616364" y="1901429"/>
                  <a:pt x="1613659" y="1916076"/>
                  <a:pt x="1607128" y="1929138"/>
                </a:cubicBezTo>
                <a:cubicBezTo>
                  <a:pt x="1599681" y="1944031"/>
                  <a:pt x="1586181" y="1955485"/>
                  <a:pt x="1579418" y="1970701"/>
                </a:cubicBezTo>
                <a:cubicBezTo>
                  <a:pt x="1567555" y="1997392"/>
                  <a:pt x="1560945" y="2026120"/>
                  <a:pt x="1551709" y="2053829"/>
                </a:cubicBezTo>
                <a:lnTo>
                  <a:pt x="1537855" y="2095392"/>
                </a:lnTo>
                <a:cubicBezTo>
                  <a:pt x="1533878" y="2135158"/>
                  <a:pt x="1518860" y="2296848"/>
                  <a:pt x="1510146" y="2344774"/>
                </a:cubicBezTo>
                <a:cubicBezTo>
                  <a:pt x="1507534" y="2359143"/>
                  <a:pt x="1500909" y="2372483"/>
                  <a:pt x="1496291" y="2386338"/>
                </a:cubicBezTo>
                <a:cubicBezTo>
                  <a:pt x="1491673" y="2441756"/>
                  <a:pt x="1493343" y="2498062"/>
                  <a:pt x="1482437" y="2552592"/>
                </a:cubicBezTo>
                <a:cubicBezTo>
                  <a:pt x="1479171" y="2568920"/>
                  <a:pt x="1461491" y="2578940"/>
                  <a:pt x="1454728" y="2594156"/>
                </a:cubicBezTo>
                <a:cubicBezTo>
                  <a:pt x="1442865" y="2620847"/>
                  <a:pt x="1427018" y="2677283"/>
                  <a:pt x="1427018" y="2677283"/>
                </a:cubicBezTo>
                <a:cubicBezTo>
                  <a:pt x="1421696" y="2709215"/>
                  <a:pt x="1416364" y="2767865"/>
                  <a:pt x="1399309" y="2801974"/>
                </a:cubicBezTo>
                <a:cubicBezTo>
                  <a:pt x="1391862" y="2816867"/>
                  <a:pt x="1380836" y="2829683"/>
                  <a:pt x="1371600" y="2843538"/>
                </a:cubicBezTo>
                <a:cubicBezTo>
                  <a:pt x="1325035" y="2983236"/>
                  <a:pt x="1396088" y="2766530"/>
                  <a:pt x="1343891" y="2940520"/>
                </a:cubicBezTo>
                <a:cubicBezTo>
                  <a:pt x="1335498" y="2968496"/>
                  <a:pt x="1325418" y="2995938"/>
                  <a:pt x="1316182" y="3023647"/>
                </a:cubicBezTo>
                <a:cubicBezTo>
                  <a:pt x="1311564" y="3037501"/>
                  <a:pt x="1310429" y="3053059"/>
                  <a:pt x="1302328" y="3065210"/>
                </a:cubicBezTo>
                <a:lnTo>
                  <a:pt x="1274618" y="3106774"/>
                </a:lnTo>
                <a:cubicBezTo>
                  <a:pt x="1271637" y="3121678"/>
                  <a:pt x="1259692" y="3196306"/>
                  <a:pt x="1246909" y="3217610"/>
                </a:cubicBezTo>
                <a:cubicBezTo>
                  <a:pt x="1240188" y="3228811"/>
                  <a:pt x="1228436" y="3236083"/>
                  <a:pt x="1219200" y="3245320"/>
                </a:cubicBezTo>
                <a:cubicBezTo>
                  <a:pt x="1208219" y="3300226"/>
                  <a:pt x="1183348" y="3436002"/>
                  <a:pt x="1163782" y="3494701"/>
                </a:cubicBezTo>
                <a:cubicBezTo>
                  <a:pt x="1128627" y="3600169"/>
                  <a:pt x="1141801" y="3549188"/>
                  <a:pt x="1122218" y="3647101"/>
                </a:cubicBezTo>
                <a:cubicBezTo>
                  <a:pt x="1126836" y="3660956"/>
                  <a:pt x="1141497" y="3675105"/>
                  <a:pt x="1136073" y="3688665"/>
                </a:cubicBezTo>
                <a:cubicBezTo>
                  <a:pt x="1129889" y="3704125"/>
                  <a:pt x="1106283" y="3704600"/>
                  <a:pt x="1094509" y="3716374"/>
                </a:cubicBezTo>
                <a:cubicBezTo>
                  <a:pt x="1031842" y="3779041"/>
                  <a:pt x="1106152" y="3744821"/>
                  <a:pt x="1025237" y="3771792"/>
                </a:cubicBezTo>
                <a:cubicBezTo>
                  <a:pt x="1016001" y="3785647"/>
                  <a:pt x="1007930" y="3800354"/>
                  <a:pt x="997528" y="3813356"/>
                </a:cubicBezTo>
                <a:cubicBezTo>
                  <a:pt x="989368" y="3823556"/>
                  <a:pt x="981019" y="3834344"/>
                  <a:pt x="969818" y="3841065"/>
                </a:cubicBezTo>
                <a:cubicBezTo>
                  <a:pt x="939589" y="3859202"/>
                  <a:pt x="848095" y="3866371"/>
                  <a:pt x="831273" y="3868774"/>
                </a:cubicBezTo>
                <a:cubicBezTo>
                  <a:pt x="829880" y="3869703"/>
                  <a:pt x="759617" y="3921809"/>
                  <a:pt x="748146" y="3910338"/>
                </a:cubicBezTo>
                <a:cubicBezTo>
                  <a:pt x="727493" y="3889685"/>
                  <a:pt x="736639" y="3851513"/>
                  <a:pt x="720437" y="3827210"/>
                </a:cubicBezTo>
                <a:cubicBezTo>
                  <a:pt x="635145" y="3699274"/>
                  <a:pt x="743991" y="3856653"/>
                  <a:pt x="665018" y="3757938"/>
                </a:cubicBezTo>
                <a:cubicBezTo>
                  <a:pt x="654616" y="3744936"/>
                  <a:pt x="646545" y="3730229"/>
                  <a:pt x="637309" y="3716374"/>
                </a:cubicBezTo>
                <a:cubicBezTo>
                  <a:pt x="605537" y="3621053"/>
                  <a:pt x="640932" y="3736300"/>
                  <a:pt x="609600" y="3563974"/>
                </a:cubicBezTo>
                <a:cubicBezTo>
                  <a:pt x="606988" y="3549606"/>
                  <a:pt x="604869" y="3533814"/>
                  <a:pt x="595746" y="3522410"/>
                </a:cubicBezTo>
                <a:cubicBezTo>
                  <a:pt x="585344" y="3509408"/>
                  <a:pt x="568037" y="3503937"/>
                  <a:pt x="554182" y="3494701"/>
                </a:cubicBezTo>
                <a:cubicBezTo>
                  <a:pt x="549564" y="3480847"/>
                  <a:pt x="544340" y="3467180"/>
                  <a:pt x="540328" y="3453138"/>
                </a:cubicBezTo>
                <a:cubicBezTo>
                  <a:pt x="526781" y="3405723"/>
                  <a:pt x="522007" y="3351690"/>
                  <a:pt x="484909" y="3314592"/>
                </a:cubicBezTo>
                <a:cubicBezTo>
                  <a:pt x="473135" y="3302818"/>
                  <a:pt x="457200" y="3296119"/>
                  <a:pt x="443346" y="3286883"/>
                </a:cubicBezTo>
                <a:cubicBezTo>
                  <a:pt x="434110" y="3273029"/>
                  <a:pt x="426039" y="3258322"/>
                  <a:pt x="415637" y="3245320"/>
                </a:cubicBezTo>
                <a:cubicBezTo>
                  <a:pt x="407477" y="3235120"/>
                  <a:pt x="395765" y="3228060"/>
                  <a:pt x="387928" y="3217610"/>
                </a:cubicBezTo>
                <a:cubicBezTo>
                  <a:pt x="346025" y="3161740"/>
                  <a:pt x="341711" y="3132404"/>
                  <a:pt x="290946" y="3092920"/>
                </a:cubicBezTo>
                <a:cubicBezTo>
                  <a:pt x="264659" y="3072474"/>
                  <a:pt x="231366" y="3061049"/>
                  <a:pt x="207818" y="3037501"/>
                </a:cubicBezTo>
                <a:cubicBezTo>
                  <a:pt x="161581" y="2991264"/>
                  <a:pt x="112512" y="2924635"/>
                  <a:pt x="41564" y="2912810"/>
                </a:cubicBezTo>
                <a:cubicBezTo>
                  <a:pt x="27898" y="2910532"/>
                  <a:pt x="13855" y="2912810"/>
                  <a:pt x="0" y="2912810"/>
                </a:cubicBezTo>
              </a:path>
            </a:pathLst>
          </a:cu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olný tvar 35"/>
          <p:cNvSpPr/>
          <p:nvPr/>
        </p:nvSpPr>
        <p:spPr>
          <a:xfrm>
            <a:off x="4775564" y="1509514"/>
            <a:ext cx="1528840" cy="2397468"/>
          </a:xfrm>
          <a:custGeom>
            <a:avLst/>
            <a:gdLst>
              <a:gd name="connsiteX0" fmla="*/ 1514400 w 1528840"/>
              <a:gd name="connsiteY0" fmla="*/ 2397468 h 2397468"/>
              <a:gd name="connsiteX1" fmla="*/ 1445127 w 1528840"/>
              <a:gd name="connsiteY1" fmla="*/ 2161941 h 2397468"/>
              <a:gd name="connsiteX2" fmla="*/ 1445127 w 1528840"/>
              <a:gd name="connsiteY2" fmla="*/ 2161941 h 2397468"/>
              <a:gd name="connsiteX3" fmla="*/ 1389709 w 1528840"/>
              <a:gd name="connsiteY3" fmla="*/ 1995686 h 2397468"/>
              <a:gd name="connsiteX4" fmla="*/ 1375854 w 1528840"/>
              <a:gd name="connsiteY4" fmla="*/ 1954122 h 2397468"/>
              <a:gd name="connsiteX5" fmla="*/ 1362000 w 1528840"/>
              <a:gd name="connsiteY5" fmla="*/ 1912559 h 2397468"/>
              <a:gd name="connsiteX6" fmla="*/ 1320436 w 1528840"/>
              <a:gd name="connsiteY6" fmla="*/ 1870995 h 2397468"/>
              <a:gd name="connsiteX7" fmla="*/ 1292727 w 1528840"/>
              <a:gd name="connsiteY7" fmla="*/ 1829431 h 2397468"/>
              <a:gd name="connsiteX8" fmla="*/ 1251163 w 1528840"/>
              <a:gd name="connsiteY8" fmla="*/ 1801722 h 2397468"/>
              <a:gd name="connsiteX9" fmla="*/ 1237309 w 1528840"/>
              <a:gd name="connsiteY9" fmla="*/ 1746304 h 2397468"/>
              <a:gd name="connsiteX10" fmla="*/ 1181891 w 1528840"/>
              <a:gd name="connsiteY10" fmla="*/ 1677031 h 2397468"/>
              <a:gd name="connsiteX11" fmla="*/ 1168036 w 1528840"/>
              <a:gd name="connsiteY11" fmla="*/ 1635468 h 2397468"/>
              <a:gd name="connsiteX12" fmla="*/ 1112618 w 1528840"/>
              <a:gd name="connsiteY12" fmla="*/ 1552341 h 2397468"/>
              <a:gd name="connsiteX13" fmla="*/ 1098763 w 1528840"/>
              <a:gd name="connsiteY13" fmla="*/ 1510777 h 2397468"/>
              <a:gd name="connsiteX14" fmla="*/ 1057200 w 1528840"/>
              <a:gd name="connsiteY14" fmla="*/ 1483068 h 2397468"/>
              <a:gd name="connsiteX15" fmla="*/ 1001781 w 1528840"/>
              <a:gd name="connsiteY15" fmla="*/ 1413795 h 2397468"/>
              <a:gd name="connsiteX16" fmla="*/ 974072 w 1528840"/>
              <a:gd name="connsiteY16" fmla="*/ 1372231 h 2397468"/>
              <a:gd name="connsiteX17" fmla="*/ 960218 w 1528840"/>
              <a:gd name="connsiteY17" fmla="*/ 1330668 h 2397468"/>
              <a:gd name="connsiteX18" fmla="*/ 946363 w 1528840"/>
              <a:gd name="connsiteY18" fmla="*/ 1275250 h 2397468"/>
              <a:gd name="connsiteX19" fmla="*/ 904800 w 1528840"/>
              <a:gd name="connsiteY19" fmla="*/ 1233686 h 2397468"/>
              <a:gd name="connsiteX20" fmla="*/ 835527 w 1528840"/>
              <a:gd name="connsiteY20" fmla="*/ 1178268 h 2397468"/>
              <a:gd name="connsiteX21" fmla="*/ 807818 w 1528840"/>
              <a:gd name="connsiteY21" fmla="*/ 1136704 h 2397468"/>
              <a:gd name="connsiteX22" fmla="*/ 766254 w 1528840"/>
              <a:gd name="connsiteY22" fmla="*/ 1108995 h 2397468"/>
              <a:gd name="connsiteX23" fmla="*/ 752400 w 1528840"/>
              <a:gd name="connsiteY23" fmla="*/ 1067431 h 2397468"/>
              <a:gd name="connsiteX24" fmla="*/ 710836 w 1528840"/>
              <a:gd name="connsiteY24" fmla="*/ 1025868 h 2397468"/>
              <a:gd name="connsiteX25" fmla="*/ 683127 w 1528840"/>
              <a:gd name="connsiteY25" fmla="*/ 984304 h 2397468"/>
              <a:gd name="connsiteX26" fmla="*/ 641563 w 1528840"/>
              <a:gd name="connsiteY26" fmla="*/ 831904 h 2397468"/>
              <a:gd name="connsiteX27" fmla="*/ 613854 w 1528840"/>
              <a:gd name="connsiteY27" fmla="*/ 790341 h 2397468"/>
              <a:gd name="connsiteX28" fmla="*/ 572291 w 1528840"/>
              <a:gd name="connsiteY28" fmla="*/ 707213 h 2397468"/>
              <a:gd name="connsiteX29" fmla="*/ 530727 w 1528840"/>
              <a:gd name="connsiteY29" fmla="*/ 582522 h 2397468"/>
              <a:gd name="connsiteX30" fmla="*/ 516872 w 1528840"/>
              <a:gd name="connsiteY30" fmla="*/ 540959 h 2397468"/>
              <a:gd name="connsiteX31" fmla="*/ 503018 w 1528840"/>
              <a:gd name="connsiteY31" fmla="*/ 499395 h 2397468"/>
              <a:gd name="connsiteX32" fmla="*/ 433745 w 1528840"/>
              <a:gd name="connsiteY32" fmla="*/ 416268 h 2397468"/>
              <a:gd name="connsiteX33" fmla="*/ 419891 w 1528840"/>
              <a:gd name="connsiteY33" fmla="*/ 374704 h 2397468"/>
              <a:gd name="connsiteX34" fmla="*/ 406036 w 1528840"/>
              <a:gd name="connsiteY34" fmla="*/ 291577 h 2397468"/>
              <a:gd name="connsiteX35" fmla="*/ 322909 w 1528840"/>
              <a:gd name="connsiteY35" fmla="*/ 236159 h 2397468"/>
              <a:gd name="connsiteX36" fmla="*/ 281345 w 1528840"/>
              <a:gd name="connsiteY36" fmla="*/ 194595 h 2397468"/>
              <a:gd name="connsiteX37" fmla="*/ 267491 w 1528840"/>
              <a:gd name="connsiteY37" fmla="*/ 153031 h 2397468"/>
              <a:gd name="connsiteX38" fmla="*/ 198218 w 1528840"/>
              <a:gd name="connsiteY38" fmla="*/ 139177 h 2397468"/>
              <a:gd name="connsiteX39" fmla="*/ 156654 w 1528840"/>
              <a:gd name="connsiteY39" fmla="*/ 125322 h 2397468"/>
              <a:gd name="connsiteX40" fmla="*/ 87381 w 1528840"/>
              <a:gd name="connsiteY40" fmla="*/ 69904 h 2397468"/>
              <a:gd name="connsiteX41" fmla="*/ 18109 w 1528840"/>
              <a:gd name="connsiteY41" fmla="*/ 14486 h 23974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1528840" h="2397468">
                <a:moveTo>
                  <a:pt x="1514400" y="2397468"/>
                </a:moveTo>
                <a:cubicBezTo>
                  <a:pt x="1497530" y="2211903"/>
                  <a:pt x="1528840" y="2287510"/>
                  <a:pt x="1445127" y="2161941"/>
                </a:cubicBezTo>
                <a:lnTo>
                  <a:pt x="1445127" y="2161941"/>
                </a:lnTo>
                <a:lnTo>
                  <a:pt x="1389709" y="1995686"/>
                </a:lnTo>
                <a:lnTo>
                  <a:pt x="1375854" y="1954122"/>
                </a:lnTo>
                <a:cubicBezTo>
                  <a:pt x="1371236" y="1940268"/>
                  <a:pt x="1372326" y="1922885"/>
                  <a:pt x="1362000" y="1912559"/>
                </a:cubicBezTo>
                <a:cubicBezTo>
                  <a:pt x="1348145" y="1898704"/>
                  <a:pt x="1332979" y="1886047"/>
                  <a:pt x="1320436" y="1870995"/>
                </a:cubicBezTo>
                <a:cubicBezTo>
                  <a:pt x="1309776" y="1858203"/>
                  <a:pt x="1304501" y="1841205"/>
                  <a:pt x="1292727" y="1829431"/>
                </a:cubicBezTo>
                <a:cubicBezTo>
                  <a:pt x="1280953" y="1817657"/>
                  <a:pt x="1265018" y="1810958"/>
                  <a:pt x="1251163" y="1801722"/>
                </a:cubicBezTo>
                <a:cubicBezTo>
                  <a:pt x="1246545" y="1783249"/>
                  <a:pt x="1244810" y="1763806"/>
                  <a:pt x="1237309" y="1746304"/>
                </a:cubicBezTo>
                <a:cubicBezTo>
                  <a:pt x="1224202" y="1715721"/>
                  <a:pt x="1204234" y="1699375"/>
                  <a:pt x="1181891" y="1677031"/>
                </a:cubicBezTo>
                <a:cubicBezTo>
                  <a:pt x="1177273" y="1663177"/>
                  <a:pt x="1175128" y="1648234"/>
                  <a:pt x="1168036" y="1635468"/>
                </a:cubicBezTo>
                <a:cubicBezTo>
                  <a:pt x="1151863" y="1606357"/>
                  <a:pt x="1123149" y="1583934"/>
                  <a:pt x="1112618" y="1552341"/>
                </a:cubicBezTo>
                <a:cubicBezTo>
                  <a:pt x="1108000" y="1538486"/>
                  <a:pt x="1107886" y="1522181"/>
                  <a:pt x="1098763" y="1510777"/>
                </a:cubicBezTo>
                <a:cubicBezTo>
                  <a:pt x="1088361" y="1497775"/>
                  <a:pt x="1071054" y="1492304"/>
                  <a:pt x="1057200" y="1483068"/>
                </a:cubicBezTo>
                <a:cubicBezTo>
                  <a:pt x="971915" y="1355139"/>
                  <a:pt x="1080748" y="1512503"/>
                  <a:pt x="1001781" y="1413795"/>
                </a:cubicBezTo>
                <a:cubicBezTo>
                  <a:pt x="991379" y="1400793"/>
                  <a:pt x="983308" y="1386086"/>
                  <a:pt x="974072" y="1372231"/>
                </a:cubicBezTo>
                <a:cubicBezTo>
                  <a:pt x="969454" y="1358377"/>
                  <a:pt x="964230" y="1344710"/>
                  <a:pt x="960218" y="1330668"/>
                </a:cubicBezTo>
                <a:cubicBezTo>
                  <a:pt x="954987" y="1312359"/>
                  <a:pt x="955810" y="1291782"/>
                  <a:pt x="946363" y="1275250"/>
                </a:cubicBezTo>
                <a:cubicBezTo>
                  <a:pt x="936642" y="1258238"/>
                  <a:pt x="917343" y="1248738"/>
                  <a:pt x="904800" y="1233686"/>
                </a:cubicBezTo>
                <a:cubicBezTo>
                  <a:pt x="856595" y="1175839"/>
                  <a:pt x="903759" y="1201011"/>
                  <a:pt x="835527" y="1178268"/>
                </a:cubicBezTo>
                <a:cubicBezTo>
                  <a:pt x="826291" y="1164413"/>
                  <a:pt x="819592" y="1148478"/>
                  <a:pt x="807818" y="1136704"/>
                </a:cubicBezTo>
                <a:cubicBezTo>
                  <a:pt x="796044" y="1124930"/>
                  <a:pt x="776656" y="1121997"/>
                  <a:pt x="766254" y="1108995"/>
                </a:cubicBezTo>
                <a:cubicBezTo>
                  <a:pt x="757131" y="1097591"/>
                  <a:pt x="760501" y="1079582"/>
                  <a:pt x="752400" y="1067431"/>
                </a:cubicBezTo>
                <a:cubicBezTo>
                  <a:pt x="741532" y="1051128"/>
                  <a:pt x="723379" y="1040920"/>
                  <a:pt x="710836" y="1025868"/>
                </a:cubicBezTo>
                <a:cubicBezTo>
                  <a:pt x="700176" y="1013076"/>
                  <a:pt x="692363" y="998159"/>
                  <a:pt x="683127" y="984304"/>
                </a:cubicBezTo>
                <a:cubicBezTo>
                  <a:pt x="675692" y="947128"/>
                  <a:pt x="661651" y="862036"/>
                  <a:pt x="641563" y="831904"/>
                </a:cubicBezTo>
                <a:lnTo>
                  <a:pt x="613854" y="790341"/>
                </a:lnTo>
                <a:cubicBezTo>
                  <a:pt x="563337" y="638782"/>
                  <a:pt x="643900" y="868331"/>
                  <a:pt x="572291" y="707213"/>
                </a:cubicBezTo>
                <a:cubicBezTo>
                  <a:pt x="572277" y="707183"/>
                  <a:pt x="537660" y="603320"/>
                  <a:pt x="530727" y="582522"/>
                </a:cubicBezTo>
                <a:lnTo>
                  <a:pt x="516872" y="540959"/>
                </a:lnTo>
                <a:cubicBezTo>
                  <a:pt x="512254" y="527104"/>
                  <a:pt x="513345" y="509722"/>
                  <a:pt x="503018" y="499395"/>
                </a:cubicBezTo>
                <a:cubicBezTo>
                  <a:pt x="449680" y="446057"/>
                  <a:pt x="472323" y="474134"/>
                  <a:pt x="433745" y="416268"/>
                </a:cubicBezTo>
                <a:cubicBezTo>
                  <a:pt x="429127" y="402413"/>
                  <a:pt x="423059" y="388960"/>
                  <a:pt x="419891" y="374704"/>
                </a:cubicBezTo>
                <a:cubicBezTo>
                  <a:pt x="413797" y="347282"/>
                  <a:pt x="422145" y="314590"/>
                  <a:pt x="406036" y="291577"/>
                </a:cubicBezTo>
                <a:cubicBezTo>
                  <a:pt x="386938" y="264295"/>
                  <a:pt x="346457" y="259707"/>
                  <a:pt x="322909" y="236159"/>
                </a:cubicBezTo>
                <a:lnTo>
                  <a:pt x="281345" y="194595"/>
                </a:lnTo>
                <a:cubicBezTo>
                  <a:pt x="276727" y="180740"/>
                  <a:pt x="279642" y="161132"/>
                  <a:pt x="267491" y="153031"/>
                </a:cubicBezTo>
                <a:cubicBezTo>
                  <a:pt x="247898" y="139969"/>
                  <a:pt x="221063" y="144888"/>
                  <a:pt x="198218" y="139177"/>
                </a:cubicBezTo>
                <a:cubicBezTo>
                  <a:pt x="184050" y="135635"/>
                  <a:pt x="169716" y="131853"/>
                  <a:pt x="156654" y="125322"/>
                </a:cubicBezTo>
                <a:cubicBezTo>
                  <a:pt x="99802" y="96896"/>
                  <a:pt x="130333" y="104265"/>
                  <a:pt x="87381" y="69904"/>
                </a:cubicBezTo>
                <a:cubicBezTo>
                  <a:pt x="0" y="0"/>
                  <a:pt x="85009" y="81386"/>
                  <a:pt x="18109" y="14486"/>
                </a:cubicBezTo>
              </a:path>
            </a:pathLst>
          </a:cu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ovací čára 18"/>
          <p:cNvCxnSpPr/>
          <p:nvPr/>
        </p:nvCxnSpPr>
        <p:spPr>
          <a:xfrm>
            <a:off x="1763688" y="2708920"/>
            <a:ext cx="6552728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7740352" y="2276872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1">
                    <a:lumMod val="75000"/>
                  </a:schemeClr>
                </a:solidFill>
              </a:rPr>
              <a:t>t</a:t>
            </a:r>
            <a:r>
              <a:rPr lang="cs-CZ" sz="2400" b="1" baseline="-25000" dirty="0" err="1" smtClean="0">
                <a:solidFill>
                  <a:schemeClr val="accent1">
                    <a:lumMod val="75000"/>
                  </a:schemeClr>
                </a:solidFill>
              </a:rPr>
              <a:t>p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51520" y="4797152"/>
          <a:ext cx="8747999" cy="1095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80"/>
                <a:gridCol w="529635"/>
                <a:gridCol w="624857"/>
                <a:gridCol w="624857"/>
                <a:gridCol w="624857"/>
                <a:gridCol w="624857"/>
                <a:gridCol w="624857"/>
                <a:gridCol w="624857"/>
                <a:gridCol w="624857"/>
                <a:gridCol w="624857"/>
                <a:gridCol w="624857"/>
                <a:gridCol w="624857"/>
                <a:gridCol w="624857"/>
                <a:gridCol w="624857"/>
              </a:tblGrid>
              <a:tr h="54794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t(h)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0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4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6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8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10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12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14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16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18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20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22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24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54794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t(°C)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18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16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13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15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20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26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30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32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32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30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28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24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21</a:t>
                      </a:r>
                      <a:endParaRPr lang="cs-CZ" sz="2000" b="1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914400" y="548680"/>
            <a:ext cx="7772400" cy="54711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DÚ:</a:t>
            </a:r>
            <a:r>
              <a:rPr lang="cs-CZ" sz="3200" b="1" dirty="0" smtClean="0"/>
              <a:t> Z naměřených hodnot uvedených v tabulce sestroj graf závislosti teploty na čase.</a:t>
            </a:r>
          </a:p>
          <a:p>
            <a:pPr>
              <a:buNone/>
            </a:pPr>
            <a:endParaRPr lang="cs-CZ" sz="3200" b="1" dirty="0" smtClean="0"/>
          </a:p>
          <a:p>
            <a:pPr lvl="1"/>
            <a:r>
              <a:rPr lang="cs-CZ" sz="3200" b="1" dirty="0" smtClean="0"/>
              <a:t>Urči teplotu vzduchu v 1:00, 5:00, 17:00 a ve 21:00 </a:t>
            </a:r>
            <a:r>
              <a:rPr lang="cs-CZ" sz="3200" b="1" dirty="0" err="1" smtClean="0"/>
              <a:t>h</a:t>
            </a:r>
            <a:r>
              <a:rPr lang="cs-CZ" sz="3200" b="1" dirty="0" smtClean="0"/>
              <a:t>.</a:t>
            </a:r>
          </a:p>
          <a:p>
            <a:pPr lvl="1"/>
            <a:r>
              <a:rPr lang="cs-CZ" sz="3200" b="1" dirty="0" smtClean="0"/>
              <a:t>Vypočti průměrnou denní teplotu a vyznač ji v grafu barevnou čarou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Kontrola příští hodinu</a:t>
            </a:r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4716016" y="1844824"/>
            <a:ext cx="792088" cy="72008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af 1"/>
          <p:cNvGraphicFramePr/>
          <p:nvPr/>
        </p:nvGraphicFramePr>
        <p:xfrm>
          <a:off x="251520" y="332656"/>
          <a:ext cx="8496944" cy="604867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Graf 4"/>
          <p:cNvGraphicFramePr/>
          <p:nvPr/>
        </p:nvGraphicFramePr>
        <p:xfrm>
          <a:off x="395536" y="404664"/>
          <a:ext cx="8496944" cy="604867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583</TotalTime>
  <Words>334</Words>
  <Application>Microsoft Office PowerPoint</Application>
  <PresentationFormat>Předvádění na obrazovce (4:3)</PresentationFormat>
  <Paragraphs>884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Jmění</vt:lpstr>
      <vt:lpstr>Snímek 1</vt:lpstr>
      <vt:lpstr>Záznam teplot do grafu</vt:lpstr>
      <vt:lpstr>Snímek 3</vt:lpstr>
      <vt:lpstr>Snímek 4</vt:lpstr>
      <vt:lpstr>      a) Teploty vzduchu </vt:lpstr>
      <vt:lpstr>b) Průměrná denní teplota</vt:lpstr>
      <vt:lpstr>Snímek 7</vt:lpstr>
      <vt:lpstr>Snímek 8</vt:lpstr>
      <vt:lpstr>Snímek 9</vt:lpstr>
      <vt:lpstr>Snímek 10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Záznam teplot do grafu</dc:title>
  <dc:creator>uživatel</dc:creator>
  <cp:lastModifiedBy>pc</cp:lastModifiedBy>
  <cp:revision>34</cp:revision>
  <dcterms:created xsi:type="dcterms:W3CDTF">2012-03-12T14:20:00Z</dcterms:created>
  <dcterms:modified xsi:type="dcterms:W3CDTF">2012-05-13T07:26:18Z</dcterms:modified>
</cp:coreProperties>
</file>