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70" r:id="rId2"/>
    <p:sldId id="278" r:id="rId3"/>
    <p:sldId id="279" r:id="rId4"/>
    <p:sldId id="280" r:id="rId5"/>
    <p:sldId id="281" r:id="rId6"/>
    <p:sldId id="269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84" autoAdjust="0"/>
  </p:normalViewPr>
  <p:slideViewPr>
    <p:cSldViewPr>
      <p:cViewPr varScale="1">
        <p:scale>
          <a:sx n="84" d="100"/>
          <a:sy n="84" d="100"/>
        </p:scale>
        <p:origin x="-58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E07F7-3AF0-490D-BD62-E3FF7CB3BE42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9C81-C1C6-42CB-B40A-040E5DCBFE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106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512836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Trenčianska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4.10.2012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VY_32_INOVACE_04_Matematika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dirty="0" smtClean="0"/>
                        <a:t>Sčítání, odčítání-  oprav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smtClean="0"/>
                        <a:t>příklad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smtClean="0"/>
                        <a:t>Ročník</a:t>
                      </a:r>
                      <a:r>
                        <a:rPr lang="cs-CZ" sz="2400" smtClean="0"/>
                        <a:t> : 1.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2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381000" y="381000"/>
            <a:ext cx="8382000" cy="685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Najdi správný výsledek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23528" y="1524000"/>
            <a:ext cx="8439472" cy="500134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+ 3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Výbuch 2 5"/>
          <p:cNvSpPr/>
          <p:nvPr/>
        </p:nvSpPr>
        <p:spPr bwMode="auto">
          <a:xfrm>
            <a:off x="4067944" y="1340768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4</a:t>
            </a:r>
          </a:p>
        </p:txBody>
      </p:sp>
      <p:sp>
        <p:nvSpPr>
          <p:cNvPr id="7" name="Výbuch 2 6"/>
          <p:cNvSpPr/>
          <p:nvPr/>
        </p:nvSpPr>
        <p:spPr bwMode="auto">
          <a:xfrm>
            <a:off x="7092280" y="3356992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3</a:t>
            </a:r>
          </a:p>
        </p:txBody>
      </p:sp>
      <p:sp>
        <p:nvSpPr>
          <p:cNvPr id="8" name="Výbuch 2 7"/>
          <p:cNvSpPr/>
          <p:nvPr/>
        </p:nvSpPr>
        <p:spPr bwMode="auto">
          <a:xfrm>
            <a:off x="5580112" y="4005064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9" name="Výbuch 2 8"/>
          <p:cNvSpPr/>
          <p:nvPr/>
        </p:nvSpPr>
        <p:spPr bwMode="auto">
          <a:xfrm>
            <a:off x="4572000" y="2924944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dirty="0" smtClean="0"/>
              <a:t>3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Výbuch 2 9"/>
          <p:cNvSpPr/>
          <p:nvPr/>
        </p:nvSpPr>
        <p:spPr bwMode="auto">
          <a:xfrm>
            <a:off x="5652120" y="1484784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2</a:t>
            </a:r>
          </a:p>
        </p:txBody>
      </p:sp>
      <p:sp>
        <p:nvSpPr>
          <p:cNvPr id="11" name="Výbuch 2 10"/>
          <p:cNvSpPr/>
          <p:nvPr/>
        </p:nvSpPr>
        <p:spPr bwMode="auto">
          <a:xfrm>
            <a:off x="3563888" y="4581128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2" name="Výbuch 2 11"/>
          <p:cNvSpPr/>
          <p:nvPr/>
        </p:nvSpPr>
        <p:spPr bwMode="auto">
          <a:xfrm>
            <a:off x="6660232" y="2132856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3" name="Výbuch 2 12"/>
          <p:cNvSpPr/>
          <p:nvPr/>
        </p:nvSpPr>
        <p:spPr bwMode="auto">
          <a:xfrm>
            <a:off x="3059832" y="2420888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4" name="Výbuch 2 13"/>
          <p:cNvSpPr/>
          <p:nvPr/>
        </p:nvSpPr>
        <p:spPr bwMode="auto">
          <a:xfrm>
            <a:off x="5148064" y="5373216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81000" y="381000"/>
            <a:ext cx="8382000" cy="4557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Najdi správný výsledek - řešení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23528" y="980728"/>
            <a:ext cx="8439472" cy="554461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+ 3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Výbuch 2 3"/>
          <p:cNvSpPr/>
          <p:nvPr/>
        </p:nvSpPr>
        <p:spPr bwMode="auto">
          <a:xfrm>
            <a:off x="2123728" y="764704"/>
            <a:ext cx="842392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4</a:t>
            </a:r>
          </a:p>
        </p:txBody>
      </p:sp>
      <p:sp>
        <p:nvSpPr>
          <p:cNvPr id="5" name="Výbuch 2 4"/>
          <p:cNvSpPr/>
          <p:nvPr/>
        </p:nvSpPr>
        <p:spPr bwMode="auto">
          <a:xfrm>
            <a:off x="2123728" y="3429000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3</a:t>
            </a:r>
          </a:p>
        </p:txBody>
      </p:sp>
      <p:sp>
        <p:nvSpPr>
          <p:cNvPr id="6" name="Výbuch 2 5"/>
          <p:cNvSpPr/>
          <p:nvPr/>
        </p:nvSpPr>
        <p:spPr bwMode="auto">
          <a:xfrm>
            <a:off x="2051720" y="4077072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7" name="Výbuch 2 6"/>
          <p:cNvSpPr/>
          <p:nvPr/>
        </p:nvSpPr>
        <p:spPr bwMode="auto">
          <a:xfrm>
            <a:off x="2051720" y="1484784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dirty="0" smtClean="0"/>
              <a:t>3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Výbuch 2 7"/>
          <p:cNvSpPr/>
          <p:nvPr/>
        </p:nvSpPr>
        <p:spPr bwMode="auto">
          <a:xfrm>
            <a:off x="2051720" y="2132856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2</a:t>
            </a:r>
          </a:p>
        </p:txBody>
      </p:sp>
      <p:sp>
        <p:nvSpPr>
          <p:cNvPr id="9" name="Výbuch 2 8"/>
          <p:cNvSpPr/>
          <p:nvPr/>
        </p:nvSpPr>
        <p:spPr bwMode="auto">
          <a:xfrm>
            <a:off x="2051720" y="4725144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0" name="Výbuch 2 9"/>
          <p:cNvSpPr/>
          <p:nvPr/>
        </p:nvSpPr>
        <p:spPr bwMode="auto">
          <a:xfrm>
            <a:off x="1979712" y="5373216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1" name="Výbuch 2 10"/>
          <p:cNvSpPr/>
          <p:nvPr/>
        </p:nvSpPr>
        <p:spPr bwMode="auto">
          <a:xfrm>
            <a:off x="2051720" y="2780928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5</a:t>
            </a:r>
          </a:p>
        </p:txBody>
      </p:sp>
      <p:sp>
        <p:nvSpPr>
          <p:cNvPr id="12" name="Výbuch 2 11"/>
          <p:cNvSpPr/>
          <p:nvPr/>
        </p:nvSpPr>
        <p:spPr bwMode="auto">
          <a:xfrm>
            <a:off x="2051720" y="5943600"/>
            <a:ext cx="914400" cy="914400"/>
          </a:xfrm>
          <a:prstGeom prst="irregularSeal2">
            <a:avLst/>
          </a:prstGeom>
          <a:solidFill>
            <a:srgbClr val="FFCC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 txBox="1">
            <a:spLocks/>
          </p:cNvSpPr>
          <p:nvPr/>
        </p:nvSpPr>
        <p:spPr>
          <a:xfrm>
            <a:off x="381000" y="381000"/>
            <a:ext cx="8382000" cy="685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Najdi chyby a oprav je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81000" y="1524000"/>
            <a:ext cx="4114800" cy="4495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 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+ 3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+ 1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Zástupný symbol pro obsah 13"/>
          <p:cNvSpPr txBox="1">
            <a:spLocks/>
          </p:cNvSpPr>
          <p:nvPr/>
        </p:nvSpPr>
        <p:spPr>
          <a:xfrm>
            <a:off x="4648200" y="1524000"/>
            <a:ext cx="4114800" cy="4495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+ 1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2"/>
          <p:cNvSpPr txBox="1">
            <a:spLocks/>
          </p:cNvSpPr>
          <p:nvPr/>
        </p:nvSpPr>
        <p:spPr>
          <a:xfrm>
            <a:off x="381000" y="381000"/>
            <a:ext cx="8382000" cy="685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Najdi chyby a oprav je.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81000" y="1524000"/>
            <a:ext cx="4114800" cy="4495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 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 =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+ 3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+ 1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obsah 13"/>
          <p:cNvSpPr txBox="1">
            <a:spLocks/>
          </p:cNvSpPr>
          <p:nvPr/>
        </p:nvSpPr>
        <p:spPr>
          <a:xfrm>
            <a:off x="4648200" y="1524000"/>
            <a:ext cx="4114800" cy="4495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+ 1 =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+ 3 =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+ 4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+ 1 =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+ 1 =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+ 1 =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+ 2 =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+ 2 = 3</a:t>
            </a:r>
          </a:p>
        </p:txBody>
      </p:sp>
      <p:pic>
        <p:nvPicPr>
          <p:cNvPr id="5" name="Picture 9" descr="C:\Users\Vosátková\AppData\Local\Microsoft\Windows\Temporary Internet Files\Content.IE5\4IYHZILP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1354" y="4653136"/>
            <a:ext cx="1702645" cy="2204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Anotace: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Žáci si procvičí sčítání do 5 na příkladech, najdou chyby.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905</TotalTime>
  <Words>350</Words>
  <Application>Microsoft Office PowerPoint</Application>
  <PresentationFormat>Předvádění na obrazovce (4:3)</PresentationFormat>
  <Paragraphs>93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Anotace:</vt:lpstr>
      <vt:lpstr>  Zdroj: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51</cp:revision>
  <dcterms:created xsi:type="dcterms:W3CDTF">2011-12-27T20:15:32Z</dcterms:created>
  <dcterms:modified xsi:type="dcterms:W3CDTF">2012-10-18T06:44:15Z</dcterms:modified>
</cp:coreProperties>
</file>