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BDD46D-AC7B-47EE-9FE8-0BC72D4031B6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5013176"/>
            <a:ext cx="8458200" cy="1222375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Tkáně</a:t>
            </a:r>
            <a:endParaRPr lang="cs-CZ" dirty="0"/>
          </a:p>
        </p:txBody>
      </p:sp>
      <p:pic>
        <p:nvPicPr>
          <p:cNvPr id="1028" name="Picture 4" descr="http://t1.gstatic.com/images?q=tbn:ANd9GcS0ErUmXxXhTIN-YS1NbOjzXyAXxexgA_ugJBQOwW_Zla1IGjom3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3" y="1196752"/>
            <a:ext cx="5112567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Doplňte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316288" cy="554461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1) O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jaký typ svalové tkáně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(silná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, 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    rovnoběžná vlákna</a:t>
            </a:r>
            <a:r>
              <a:rPr lang="cs-CZ" sz="6400" dirty="0">
                <a:latin typeface="Arial" pitchFamily="34" charset="0"/>
                <a:cs typeface="Arial" pitchFamily="34" charset="0"/>
              </a:rPr>
              <a:t>, krátká kontrakce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) se </a:t>
            </a:r>
          </a:p>
          <a:p>
            <a:pPr marL="0" indent="0">
              <a:buNone/>
            </a:pPr>
            <a:r>
              <a:rPr lang="cs-CZ" sz="6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 jedná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    ………………………...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2) Pojmenujte pružnou, pevnou a tvrdou 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pojivovou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tkán,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která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má regenerační 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schopnost . </a:t>
            </a:r>
          </a:p>
          <a:p>
            <a:pPr marL="0" indent="0">
              <a:buNone/>
            </a:pPr>
            <a:r>
              <a:rPr lang="cs-CZ" sz="6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    …………..…………….</a:t>
            </a:r>
            <a:endParaRPr lang="cs-CZ" sz="6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3) Nervovou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tkáň tvoří dva typy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buněk.</a:t>
            </a:r>
          </a:p>
          <a:p>
            <a:pPr marL="0" indent="0">
              <a:buNone/>
            </a:pPr>
            <a:endParaRPr lang="cs-CZ" sz="6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     …………………………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lphaLcParenR"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lphaLcParenR"/>
            </a:pP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) Jak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se nazývá mezibuněčná hmota tekuté 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tkáně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?  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6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latin typeface="Arial" pitchFamily="34" charset="0"/>
                <a:cs typeface="Arial" pitchFamily="34" charset="0"/>
              </a:rPr>
              <a:t>     ………………………..  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6400" dirty="0"/>
          </a:p>
          <a:p>
            <a:pPr marL="0" indent="0">
              <a:buNone/>
            </a:pPr>
            <a:endParaRPr lang="cs-CZ" sz="6400" dirty="0"/>
          </a:p>
          <a:p>
            <a:pPr marL="0" indent="0">
              <a:buNone/>
            </a:pPr>
            <a:r>
              <a:rPr lang="cs-CZ" sz="6400" dirty="0" smtClean="0"/>
              <a:t>    </a:t>
            </a:r>
            <a:endParaRPr lang="cs-CZ" sz="6400" dirty="0"/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endParaRPr lang="cs-CZ" sz="3400" dirty="0" smtClean="0"/>
          </a:p>
          <a:p>
            <a:pPr marL="457200" indent="-457200">
              <a:buFont typeface="+mj-lt"/>
              <a:buAutoNum type="arabicPeriod"/>
            </a:pPr>
            <a:endParaRPr lang="cs-CZ" sz="3400" dirty="0" smtClean="0"/>
          </a:p>
          <a:p>
            <a:pPr marL="0" indent="0">
              <a:buNone/>
            </a:pPr>
            <a:endParaRPr lang="cs-CZ" sz="3400" dirty="0" smtClean="0"/>
          </a:p>
          <a:p>
            <a:pPr marL="457200" indent="-457200">
              <a:buAutoNum type="arabicPeriod"/>
            </a:pPr>
            <a:endParaRPr lang="cs-CZ" sz="3400" dirty="0" smtClean="0"/>
          </a:p>
          <a:p>
            <a:pPr marL="4000500" lvl="8" indent="-457200">
              <a:buAutoNum type="arabicPeriod"/>
            </a:pPr>
            <a:endParaRPr lang="cs-CZ" sz="20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  <p:sp>
        <p:nvSpPr>
          <p:cNvPr id="7" name="Zástupný symbol pro obsah 12"/>
          <p:cNvSpPr>
            <a:spLocks noGrp="1"/>
          </p:cNvSpPr>
          <p:nvPr>
            <p:ph sz="half" idx="1"/>
          </p:nvPr>
        </p:nvSpPr>
        <p:spPr>
          <a:xfrm>
            <a:off x="4792216" y="1124744"/>
            <a:ext cx="4316288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) Která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organická sloučenina slouží jako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zdroj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energie pro svaly?</a:t>
            </a:r>
          </a:p>
          <a:p>
            <a:pPr marL="0" indent="0"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    ……………………………</a:t>
            </a:r>
          </a:p>
          <a:p>
            <a:pPr marL="0" indent="0"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6) Vyjmenujte dva orgány lidského těla, které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tvoří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hladká svalová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tkáň.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…………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………………….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4000500" lvl="8" indent="-457200">
              <a:buAutoNum type="arabicPeriod"/>
            </a:pPr>
            <a:endParaRPr lang="cs-CZ" sz="20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747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Doplňte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268760"/>
            <a:ext cx="41910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7) Podle obrázku pojmenujte typy  </a:t>
            </a: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  svalové tkáně.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a)   ………………….      </a:t>
            </a: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b)   ……………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.......     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c)   ……………........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8) Které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látky dodávají pružnost kosti ?</a:t>
            </a: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  .......................................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434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9) Podle obrázku doplňte název  tkáně .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  ……………………….. 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) Vyjmenujte kostní buňky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…………………………………..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132856"/>
            <a:ext cx="3672408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77157"/>
            <a:ext cx="3955773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7333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/>
              <a:t>http://www.google.cz/imgres?q=srde%C4%8Dn%C3%AD+svalovina&amp;um=1&amp;hl=cs&amp;sa=N&amp;biw=1366&amp;bih=651&amp;tbm=isch&amp;tbnid=al1Le7-t3e5CZM:&amp;imgrefurl=http://ultrastruktura.upol.cz/v%25C3%25BDuka/cze/MPSval/index.html&amp;docid=ZoIEMahMFqbdWM&amp;imgurl=http://</a:t>
            </a:r>
            <a:r>
              <a:rPr lang="cs-CZ" sz="900" dirty="0" smtClean="0"/>
              <a:t>ultrastruktura.upol.cz/v%2525C3%2525BDuka/cze/MPSval/uploads/pics/f1.jpg&amp;w=600&amp;h=448&amp;ei=Orl_UMyKIZHKswaUo4CYDA&amp;zoom=1&amp;iact=hc&amp;vpx=523&amp;vpy=333&amp;dur=208&amp;hovh=194&amp;hovw=260&amp;tx=146&amp;ty=107&amp;sig=107209084479291599427&amp;page=1&amp;tbnh=138&amp;tbnw=180&amp;start=0&amp;ndsp=19&amp;ved=1t:429,r:8,s:0,i:107</a:t>
            </a:r>
          </a:p>
          <a:p>
            <a:r>
              <a:rPr lang="cs-CZ" sz="900" dirty="0"/>
              <a:t>http://www.google.cz/search?hl=cs&amp;pq=srde%C4%8Dn%C3%AD+svalovina&amp;cp=14&amp;gs_id=1t&amp;xhr=t&amp;q=v%C3%BDstelkov%C3%A1+tk%C3%A1%C5%88&amp;bav=on.2,or.r_gc.r_pw.r_qf.&amp;</a:t>
            </a:r>
            <a:r>
              <a:rPr lang="cs-CZ" sz="900" dirty="0" smtClean="0"/>
              <a:t>bpcl=35440803&amp;biw=1366&amp;bih=651&amp;bs=1&amp;wrapid=tljp1350547962590230&amp;um=1&amp;ie=UTF-8&amp;tbm=isch&amp;source=og&amp;sa=N&amp;tab=wi&amp;ei=nrt_UJLGLsfGtAamtYHoDA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=1366&amp;bih=651&amp;q=tk%C3%A1n%C4%9B+lidsk%C3%A9ho+t%C4%9Bla&amp;oq=tk%C3%A1n%C4%9B&amp;gs_l=img.1.1.0l2j0i24l3.4259.6643.0.9949.5.5.0.0.0.0.187.367.3j2.5.0...0.0...1ac.1.U81M1TfTLBE#hl=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%C5%BEivo%C4%8Di%C5%A1n%C3%A9+tk%C3%A1n%C4%9B&amp;oq=%C5%BEivo%C4%8Di%C5%A1n%C3%A9+tk%C3%A1n%C4%9B&amp;gs_l=img.12..0i24.17774.29335.0.33121.33.30.0.3.3.0.308.2271.20j4j4j2.30.0...0.0...1c.1.Tbu820pVd70&amp;bav=on.2,or.r_gc.r_pw.r_qf.&amp;fp=426f382ff858f715&amp;bpcl=35440803&amp;biw=1366&amp;bih=651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198</TotalTime>
  <Words>181</Words>
  <Application>Microsoft Office PowerPoint</Application>
  <PresentationFormat>Předvádění na obrazovce (4:3)</PresentationFormat>
  <Paragraphs>81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Test</vt:lpstr>
      <vt:lpstr> Doplňte  </vt:lpstr>
      <vt:lpstr>Doplňte 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25</cp:revision>
  <dcterms:created xsi:type="dcterms:W3CDTF">2012-10-09T15:11:06Z</dcterms:created>
  <dcterms:modified xsi:type="dcterms:W3CDTF">2012-10-18T10:35:25Z</dcterms:modified>
</cp:coreProperties>
</file>