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D3D98E-D893-4884-9C9B-53798F01ADAF}" type="datetimeFigureOut">
              <a:rPr lang="cs-CZ" smtClean="0"/>
              <a:t>20.10.2012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225FDD-7EDF-4BEC-BC61-F4B87F766F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535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VY_32_INOVACE_5_7_ KONTROLNÍ PĚTIMINUTOVKA Č. 5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560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157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516" y="0"/>
            <a:ext cx="9170516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5</a:t>
            </a:r>
            <a:endParaRPr lang="cs-CZ" sz="6600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042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 se zrodilo </a:t>
            </a:r>
            <a:r>
              <a:rPr lang="cs-CZ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konci 17. století v Itálii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1170" y="2208632"/>
            <a:ext cx="4493318" cy="3236592"/>
          </a:xfrm>
        </p:spPr>
      </p:pic>
    </p:spTree>
  </p:cSld>
  <p:clrMapOvr>
    <a:masterClrMapping/>
  </p:clrMapOvr>
  <p:transition advTm="3024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6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KONSTITUCE</a:t>
            </a:r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význam = 1 slovo)</a:t>
            </a:r>
          </a:p>
          <a:p>
            <a:endParaRPr lang="cs-CZ" sz="6000" dirty="0"/>
          </a:p>
        </p:txBody>
      </p:sp>
    </p:spTree>
  </p:cSld>
  <p:clrMapOvr>
    <a:masterClrMapping/>
  </p:clrMapOvr>
  <p:transition advTm="3032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to </a:t>
            </a:r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RYCHTÁŘ</a:t>
            </a:r>
            <a:r>
              <a:rPr lang="cs-CZ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význam = 1 slovo)</a:t>
            </a:r>
          </a:p>
          <a:p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094" y="1844824"/>
            <a:ext cx="5295378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046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jsou </a:t>
            </a:r>
            <a:r>
              <a:rPr lang="cs-CZ" sz="7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KONŠELÉ</a:t>
            </a:r>
            <a:r>
              <a:rPr lang="cs-CZ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7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význam = 1 slovo)</a:t>
            </a:r>
          </a:p>
          <a:p>
            <a:endParaRPr lang="cs-CZ" sz="7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27356"/>
            <a:ext cx="4038600" cy="3871650"/>
          </a:xfrm>
        </p:spPr>
      </p:pic>
    </p:spTree>
  </p:cSld>
  <p:clrMapOvr>
    <a:masterClrMapping/>
  </p:clrMapOvr>
  <p:transition advTm="30327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Oblíbený </a:t>
            </a:r>
            <a:r>
              <a:rPr lang="cs-CZ" sz="4400" b="1" u="sng" dirty="0">
                <a:solidFill>
                  <a:srgbClr val="FF0000"/>
                </a:solidFill>
              </a:rPr>
              <a:t>POKRM</a:t>
            </a:r>
            <a:r>
              <a:rPr lang="cs-CZ" sz="4400" b="1" dirty="0">
                <a:solidFill>
                  <a:srgbClr val="FF0000"/>
                </a:solidFill>
              </a:rPr>
              <a:t> baroka? </a:t>
            </a:r>
            <a:endParaRPr lang="cs-CZ" sz="4400" b="1" dirty="0" smtClean="0">
              <a:solidFill>
                <a:srgbClr val="FF0000"/>
              </a:solidFill>
            </a:endParaRPr>
          </a:p>
          <a:p>
            <a:r>
              <a:rPr lang="cs-CZ" sz="4400" b="1" dirty="0" smtClean="0"/>
              <a:t>(</a:t>
            </a:r>
            <a:r>
              <a:rPr lang="cs-CZ" sz="4400" b="1" dirty="0"/>
              <a:t>6 písmen</a:t>
            </a:r>
            <a:r>
              <a:rPr lang="cs-CZ" sz="4400" b="1" dirty="0" smtClean="0"/>
              <a:t>)</a:t>
            </a:r>
          </a:p>
          <a:p>
            <a:pPr marL="0" indent="0">
              <a:buNone/>
            </a:pPr>
            <a:endParaRPr lang="cs-CZ" sz="4400" b="1" dirty="0" smtClean="0"/>
          </a:p>
          <a:p>
            <a:r>
              <a:rPr lang="cs-CZ" sz="1500" b="1" dirty="0" smtClean="0"/>
              <a:t>Nápověda – souhrnný název pro rohlík, housku, chleba)</a:t>
            </a:r>
            <a:endParaRPr lang="cs-CZ" sz="15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13834"/>
            <a:ext cx="3886200" cy="589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311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400" b="1" dirty="0">
                <a:solidFill>
                  <a:srgbClr val="FF0000"/>
                </a:solidFill>
              </a:rPr>
              <a:t>Napiš nejméně 2 </a:t>
            </a:r>
            <a:r>
              <a:rPr lang="cs-CZ" sz="4400" b="1" u="sng" dirty="0">
                <a:solidFill>
                  <a:srgbClr val="FF0000"/>
                </a:solidFill>
              </a:rPr>
              <a:t>typické prvky barokní architektury</a:t>
            </a:r>
            <a:r>
              <a:rPr lang="cs-CZ" sz="4400" b="1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844824"/>
            <a:ext cx="4495800" cy="3603507"/>
          </a:xfrm>
        </p:spPr>
      </p:pic>
    </p:spTree>
  </p:cSld>
  <p:clrMapOvr>
    <a:masterClrMapping/>
  </p:clrMapOvr>
  <p:transition advTm="30155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Blažej </a:t>
            </a:r>
            <a:r>
              <a:rPr lang="cs-CZ" sz="4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Santini</a:t>
            </a:r>
            <a:r>
              <a:rPr lang="cs-CZ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4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Aichel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barokní sochař? </a:t>
            </a:r>
            <a:endParaRPr lang="cs-CZ" sz="4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724" y="1844824"/>
            <a:ext cx="5535290" cy="3274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04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</a:t>
            </a:r>
            <a:r>
              <a:rPr lang="cs-CZ" sz="4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TYPY STAVEB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v baroku stavěly ve městě? </a:t>
            </a:r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alespoň jednu.</a:t>
            </a:r>
          </a:p>
          <a:p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274" y="908720"/>
            <a:ext cx="42767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38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jednu </a:t>
            </a:r>
            <a:r>
              <a:rPr lang="cs-CZ" sz="4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 nejbližší barokní stavbu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89" y="1124744"/>
            <a:ext cx="4425994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024" y="4077072"/>
            <a:ext cx="4487975" cy="2780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623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sz="7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ÁMOS KOMENSKÝ</a:t>
            </a:r>
            <a:r>
              <a:rPr lang="cs-CZ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</a:t>
            </a:r>
            <a:r>
              <a:rPr lang="cs-CZ" sz="7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barokní spisovatel</a:t>
            </a:r>
            <a:r>
              <a:rPr lang="cs-CZ" sz="7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7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ANO/NE)</a:t>
            </a:r>
          </a:p>
          <a:p>
            <a:endParaRPr lang="cs-CZ" sz="7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3105150" cy="401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217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05149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www.blazre.estranky.cz/img/picture/46/baroko.jpg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wagner.bitva.cz/images/wag01-69.jpg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www.magazin.ksoft.cz/images/kostym_ranne_baroko_2.jpg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img.radio.cz/pictures/r/folklor/baracnicky_kroj.jpg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www.dk-ostrov.cz/ostrov/foto/baroko13.jpg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www.obecvysoke.cz/obrazy/zelenka.jpg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www.hrady.cz/data_g/3230/78175.jpg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www.muklasterec.cz/obrazek.php?url=img/01mesto/pamatky/kostelnt/nt_0006.jpg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www.muklasterec.cz/obrazek.php?url=img/01mesto/pamatky/kostelnt/nt_0005.jpg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www.praguecityline.cz/wp-content/uploads/2012/03/Jan-Amos-Komensky.png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28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370</Words>
  <Application>Microsoft Office PowerPoint</Application>
  <PresentationFormat>Předvádění na obrazovce (4:3)</PresentationFormat>
  <Paragraphs>62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VY_32_INOVACE_5_7_ KONTROLNÍ PĚTIMINUTOVKA Č. 5 Číslo projektu: CZ.1.07/1.4.00/21.1115</vt:lpstr>
      <vt:lpstr>ANOTACE:</vt:lpstr>
      <vt:lpstr>PĚTIMINUTOVKA č. 5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38</cp:revision>
  <dcterms:created xsi:type="dcterms:W3CDTF">2010-11-17T11:41:48Z</dcterms:created>
  <dcterms:modified xsi:type="dcterms:W3CDTF">2012-10-20T11:35:56Z</dcterms:modified>
</cp:coreProperties>
</file>