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7" r:id="rId2"/>
    <p:sldId id="268" r:id="rId3"/>
    <p:sldId id="256" r:id="rId4"/>
    <p:sldId id="261" r:id="rId5"/>
    <p:sldId id="262" r:id="rId6"/>
    <p:sldId id="257" r:id="rId7"/>
    <p:sldId id="259" r:id="rId8"/>
    <p:sldId id="258" r:id="rId9"/>
    <p:sldId id="263" r:id="rId10"/>
    <p:sldId id="266" r:id="rId11"/>
    <p:sldId id="265" r:id="rId12"/>
    <p:sldId id="264" r:id="rId13"/>
    <p:sldId id="260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93EB78-9668-4823-AB27-DCC255C006C4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CD828A-C889-4F9F-B692-FDD9CA9A0A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48061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19081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VY_32_INOVACE_16_7_ KONTROLNÍ PĚTIMINUTOVKA Č. 16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PĚTIMINUTOVKA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K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výkladu UČEBNÍ LÁTKY DLE ŠVP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34629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Kontrolní pětiminutovky k výkladové látce.</a:t>
            </a:r>
          </a:p>
          <a:p>
            <a:r>
              <a:rPr lang="cs-CZ" dirty="0" smtClean="0"/>
              <a:t>Slouží k ověřování znalostí probraného učiva.</a:t>
            </a:r>
          </a:p>
          <a:p>
            <a:r>
              <a:rPr lang="cs-CZ" dirty="0" smtClean="0"/>
              <a:t>Na některé otázky žáci odpovídají celou větou, na některé odpovídají jednoslovně nebo pouze pojmem či osobností, na některých určují pravdivost či nepravdivost tvrzení nebo poznávají obrázky.</a:t>
            </a:r>
          </a:p>
          <a:p>
            <a:r>
              <a:rPr lang="cs-CZ" dirty="0" smtClean="0"/>
              <a:t>Prezentace je automaticky nastavena časováním tak, že snímek je na tabuli 45 sekund a pak se objeví další snímek.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39285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0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PĚTIMINUTOVKA č. 16</a:t>
            </a:r>
            <a:endParaRPr lang="cs-CZ" sz="6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5105400"/>
            <a:ext cx="6400800" cy="1752600"/>
          </a:xfrm>
        </p:spPr>
        <p:txBody>
          <a:bodyPr/>
          <a:lstStyle/>
          <a:p>
            <a:r>
              <a:rPr lang="cs-CZ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Osmý ročník </a:t>
            </a:r>
            <a:endParaRPr lang="cs-CZ" b="1" u="sng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14550"/>
            <a:ext cx="9144000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15663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národnostní zastoupení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měli Němci? (cca 48%)</a:t>
            </a:r>
          </a:p>
          <a:p>
            <a:r>
              <a:rPr lang="cs-CZ" sz="4400" dirty="0" smtClean="0"/>
              <a:t>ANO/NE</a:t>
            </a:r>
            <a:endParaRPr lang="cs-CZ" sz="4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1669656"/>
            <a:ext cx="4038600" cy="4387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755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Úředním jazykem Habsburské monarchie je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JAZYK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4400" dirty="0" smtClean="0"/>
              <a:t>ANO/NE</a:t>
            </a:r>
            <a:endParaRPr lang="cs-CZ" sz="4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0239" y="2087805"/>
            <a:ext cx="4783761" cy="3429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723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lvl="0"/>
            <a:r>
              <a:rPr lang="cs-CZ" sz="4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kterého roku ztratily České země svou samostatnost </a:t>
            </a:r>
            <a:r>
              <a:rPr lang="cs-CZ" sz="4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4600" dirty="0" smtClean="0"/>
              <a:t> </a:t>
            </a:r>
            <a:r>
              <a:rPr lang="cs-CZ" sz="4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staly se do roku 1918 součástí Habsburské monarchie (Rakouska-Uherska)?</a:t>
            </a:r>
          </a:p>
          <a:p>
            <a:pPr lvl="0"/>
            <a:r>
              <a:rPr lang="cs-CZ" sz="4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ROK</a:t>
            </a:r>
            <a:endParaRPr lang="cs-CZ" sz="4800" dirty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/>
          </a:p>
        </p:txBody>
      </p:sp>
      <p:pic>
        <p:nvPicPr>
          <p:cNvPr id="7" name="Zástupný symbol pro obsah 6" descr="erb_české_království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4008" y="1465982"/>
            <a:ext cx="4176464" cy="4947792"/>
          </a:xfrm>
        </p:spPr>
      </p:pic>
    </p:spTree>
  </p:cSld>
  <p:clrMapOvr>
    <a:masterClrMapping/>
  </p:clrMapOvr>
  <p:transition advTm="45739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Habsburská monarchie byla </a:t>
            </a:r>
            <a:r>
              <a:rPr lang="cs-CZ" sz="4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MNOHOSTÁTNÍ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monarchií?</a:t>
            </a:r>
            <a:endParaRPr lang="cs-CZ" sz="4800" dirty="0" smtClean="0"/>
          </a:p>
          <a:p>
            <a:r>
              <a:rPr lang="cs-CZ" sz="4800" dirty="0" smtClean="0"/>
              <a:t>ANO/NE</a:t>
            </a:r>
            <a:endParaRPr lang="cs-CZ" sz="4800" dirty="0"/>
          </a:p>
        </p:txBody>
      </p:sp>
      <p:pic>
        <p:nvPicPr>
          <p:cNvPr id="6" name="Zástupný symbol pro obsah 5" descr="1f05ea44d5_66902905_o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06223" y="1484784"/>
            <a:ext cx="4358265" cy="5028768"/>
          </a:xfrm>
        </p:spPr>
      </p:pic>
    </p:spTree>
  </p:cSld>
  <p:clrMapOvr>
    <a:masterClrMapping/>
  </p:clrMapOvr>
  <p:transition advTm="45661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 země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byly součástí tzv. Českých zemí?</a:t>
            </a:r>
          </a:p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země</a:t>
            </a:r>
            <a:endParaRPr lang="cs-CZ" sz="4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6971" y="1988840"/>
            <a:ext cx="4966718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786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4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České národní obrození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snaha skupiny vzdělanců o probuzení a oživení českého jazyka, kultury, historie a vzdělanosti?</a:t>
            </a:r>
          </a:p>
          <a:p>
            <a:r>
              <a:rPr lang="cs-CZ" sz="4400" dirty="0" smtClean="0"/>
              <a:t>ANO/NE</a:t>
            </a:r>
            <a:endParaRPr lang="cs-CZ" sz="4400" dirty="0"/>
          </a:p>
        </p:txBody>
      </p:sp>
      <p:pic>
        <p:nvPicPr>
          <p:cNvPr id="7" name="Zástupný symbol pro obsah 6" descr="erb_české_království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538314" y="1340768"/>
            <a:ext cx="4426174" cy="5243620"/>
          </a:xfrm>
        </p:spPr>
      </p:pic>
    </p:spTree>
  </p:cSld>
  <p:clrMapOvr>
    <a:masterClrMapping/>
  </p:clrMapOvr>
  <p:transition advTm="45568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25144"/>
          </a:xfrm>
        </p:spPr>
        <p:txBody>
          <a:bodyPr>
            <a:noAutofit/>
          </a:bodyPr>
          <a:lstStyle/>
          <a:p>
            <a:r>
              <a:rPr lang="cs-CZ" sz="3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jmenuje</a:t>
            </a:r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nejslavnější český loutkář a autor loutky Kašpárka?</a:t>
            </a:r>
          </a:p>
          <a:p>
            <a:r>
              <a:rPr lang="cs-CZ" sz="3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Jméno a příjmení</a:t>
            </a:r>
            <a:endParaRPr lang="cs-CZ" sz="3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1852123"/>
            <a:ext cx="4038600" cy="40221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412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české divadelní hry se na konci 18. století hrály v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Národním divadle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4400" dirty="0" smtClean="0"/>
              <a:t>ANO/NE</a:t>
            </a:r>
            <a:endParaRPr lang="cs-CZ" sz="4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8068" y="2112218"/>
            <a:ext cx="4815932" cy="34050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739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8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Josef Dobrovský</a:t>
            </a:r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 autorem první </a:t>
            </a:r>
            <a:r>
              <a:rPr lang="cs-CZ" sz="48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gramatiky českého jazyka</a:t>
            </a:r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4800" dirty="0" smtClean="0"/>
              <a:t>ANO/NE</a:t>
            </a:r>
            <a:endParaRPr lang="cs-CZ" sz="4800" dirty="0"/>
          </a:p>
        </p:txBody>
      </p:sp>
      <p:pic>
        <p:nvPicPr>
          <p:cNvPr id="7" name="Zástupný symbol pro obsah 6" descr="p1254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88024" y="1234576"/>
            <a:ext cx="3782944" cy="5290768"/>
          </a:xfrm>
        </p:spPr>
      </p:pic>
    </p:spTree>
  </p:cSld>
  <p:clrMapOvr>
    <a:masterClrMapping/>
  </p:clrMapOvr>
  <p:transition advTm="45474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Habsburské monarchii žilo celkem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 národností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4800" dirty="0" smtClean="0"/>
              <a:t>ANO/NE</a:t>
            </a:r>
            <a:endParaRPr lang="cs-CZ" sz="4800" dirty="0"/>
          </a:p>
        </p:txBody>
      </p:sp>
      <p:pic>
        <p:nvPicPr>
          <p:cNvPr id="8" name="Zástupný symbol pro obsah 7" descr="rakouske-cisarstvi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199" y="2517823"/>
            <a:ext cx="4177689" cy="2783385"/>
          </a:xfrm>
        </p:spPr>
      </p:pic>
    </p:spTree>
  </p:cSld>
  <p:clrMapOvr>
    <a:masterClrMapping/>
  </p:clrMapOvr>
  <p:transition advTm="45443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 eaLnBrk="1" hangingPunct="1"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b="1" dirty="0" smtClean="0"/>
              <a:t>ČAPKA, František.</a:t>
            </a:r>
            <a:r>
              <a:rPr lang="cs-CZ" sz="2400" dirty="0" smtClean="0"/>
              <a:t>  </a:t>
            </a:r>
            <a:r>
              <a:rPr lang="cs-CZ" sz="2400" b="1" dirty="0" smtClean="0"/>
              <a:t>VYKOUPIL, Libor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8. ročník. NOVOVĚK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o., </a:t>
            </a:r>
            <a:r>
              <a:rPr lang="cs-CZ" sz="2400" dirty="0" smtClean="0"/>
              <a:t>2009.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80-7289-100-6.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1657/2009-22 dne 26. ledna 2009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1364836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http://www.maturita-strucne.wz.cz/images/Obdobi/obrozeni.png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nd01.jxs.cz/527/967/342ecd4a9b_60931885_o2.png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http://www.urocnice.eu/img/mid/3413/rok-1526---1740---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habsburska-monarchie.jpg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nd03.jxs.cz/919/762/1f05ea44d5_66902905_o2.jpg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vlajky.yin.cz/r/rakouske-cisarstvi/rakouske-cisarstvi.png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kralsumavy.files.wordpress.com/2010/01/adler12.jpg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files.opavskeslezsko.webnode.cz/200001399-f3a54007bc/orlice1.jpg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http://nd01.jxs.cz/527/967/342ecd4a9b_60931885_o2.png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ces.mkcr.cz/cz/img/0/3/8/p1254.jpg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www.andreas-praefcke.de/carthalia/europe/images/cz_praha_narodni_20.jpg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leccos.com/pics/pic/kopecky_matej.jpg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1506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292</TotalTime>
  <Words>399</Words>
  <Application>Microsoft Office PowerPoint</Application>
  <PresentationFormat>Předvádění na obrazovce (4:3)</PresentationFormat>
  <Paragraphs>57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Název školy: ZŠ Klášterec nad Ohří, Krátká 676 Autor: Bc. Michael RADIMERSKÝ Název materiálu: VY_32_INOVACE_16_7_ KONTROLNÍ PĚTIMINUTOVKA Č. 16 Číslo projektu: CZ.1.07/1.4.00/21.1115</vt:lpstr>
      <vt:lpstr>ANOTACE:</vt:lpstr>
      <vt:lpstr>PĚTIMINUTOVKA č. 16</vt:lpstr>
      <vt:lpstr>1.</vt:lpstr>
      <vt:lpstr>2.</vt:lpstr>
      <vt:lpstr>3.</vt:lpstr>
      <vt:lpstr>4.</vt:lpstr>
      <vt:lpstr>5.</vt:lpstr>
      <vt:lpstr>6.</vt:lpstr>
      <vt:lpstr>7.</vt:lpstr>
      <vt:lpstr>8. </vt:lpstr>
      <vt:lpstr>9.</vt:lpstr>
      <vt:lpstr>10.</vt:lpstr>
      <vt:lpstr>Použité zdroje:</vt:lpstr>
      <vt:lpstr>ZDROJE PRO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PĚTIMINUTOVKA č. 5</dc:title>
  <dc:creator>MSI</dc:creator>
  <cp:lastModifiedBy>Bc. Michael RADIMERSKÝ</cp:lastModifiedBy>
  <cp:revision>107</cp:revision>
  <dcterms:created xsi:type="dcterms:W3CDTF">2010-11-17T11:41:48Z</dcterms:created>
  <dcterms:modified xsi:type="dcterms:W3CDTF">2012-10-21T08:39:32Z</dcterms:modified>
</cp:coreProperties>
</file>