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2" r:id="rId4"/>
    <p:sldId id="263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1" d="100"/>
          <a:sy n="41" d="100"/>
        </p:scale>
        <p:origin x="-45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77AF5-4BCF-4055-8855-85C0C1407D38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FB6BD-EF25-4243-A758-0AA6B20785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94232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77AF5-4BCF-4055-8855-85C0C1407D38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FB6BD-EF25-4243-A758-0AA6B20785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73540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77AF5-4BCF-4055-8855-85C0C1407D38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FB6BD-EF25-4243-A758-0AA6B20785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0386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77AF5-4BCF-4055-8855-85C0C1407D38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FB6BD-EF25-4243-A758-0AA6B20785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45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77AF5-4BCF-4055-8855-85C0C1407D38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FB6BD-EF25-4243-A758-0AA6B20785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16542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77AF5-4BCF-4055-8855-85C0C1407D38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FB6BD-EF25-4243-A758-0AA6B20785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37609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77AF5-4BCF-4055-8855-85C0C1407D38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FB6BD-EF25-4243-A758-0AA6B20785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23659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77AF5-4BCF-4055-8855-85C0C1407D38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FB6BD-EF25-4243-A758-0AA6B20785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20149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77AF5-4BCF-4055-8855-85C0C1407D38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FB6BD-EF25-4243-A758-0AA6B20785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72620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77AF5-4BCF-4055-8855-85C0C1407D38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FB6BD-EF25-4243-A758-0AA6B20785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97614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77AF5-4BCF-4055-8855-85C0C1407D38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FB6BD-EF25-4243-A758-0AA6B20785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29673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A77AF5-4BCF-4055-8855-85C0C1407D38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4FB6BD-EF25-4243-A758-0AA6B20785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2916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" TargetMode="External"/><Relationship Id="rId2" Type="http://schemas.openxmlformats.org/officeDocument/2006/relationships/hyperlink" Target="http://www.malyujezd.cz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melnik2000.cz/okoli/pamatky.htm" TargetMode="External"/><Relationship Id="rId4" Type="http://schemas.openxmlformats.org/officeDocument/2006/relationships/hyperlink" Target="http://www.melnik2000.cz/okoli/okoli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2777"/>
            <a:ext cx="7772400" cy="2187674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VLASTIVĚDA</a:t>
            </a:r>
            <a: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vypracovala: Mgr. Kateřina SÁLOVÁ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ZŠ a MŠ MALÝ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ÚJEZD</a:t>
            </a:r>
            <a:r>
              <a:rPr lang="cs-CZ" sz="2400" b="1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>
                <a:latin typeface="Times New Roman" pitchFamily="18" charset="0"/>
                <a:cs typeface="Times New Roman" pitchFamily="18" charset="0"/>
              </a:rPr>
            </a:br>
            <a:r>
              <a:rPr lang="cs-CZ" sz="2000" b="1" smtClean="0">
                <a:latin typeface="Times New Roman" pitchFamily="18" charset="0"/>
                <a:cs typeface="Times New Roman" pitchFamily="18" charset="0"/>
              </a:rPr>
              <a:t>VY_32_INOVACE_07_VL_NAŠE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OBEC A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OKOLÍ-PAMÁTKY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609" y="452395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74962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440"/>
          <a:stretch/>
        </p:blipFill>
        <p:spPr bwMode="auto">
          <a:xfrm>
            <a:off x="395536" y="270101"/>
            <a:ext cx="4968552" cy="6310240"/>
          </a:xfrm>
          <a:prstGeom prst="rect">
            <a:avLst/>
          </a:prstGeom>
          <a:noFill/>
          <a:ln>
            <a:noFill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979927"/>
            <a:ext cx="957263" cy="890587"/>
          </a:xfrm>
          <a:prstGeom prst="rect">
            <a:avLst/>
          </a:prstGeom>
          <a:ln>
            <a:noFill/>
          </a:ln>
          <a:effectLst/>
        </p:spPr>
      </p:pic>
      <p:sp>
        <p:nvSpPr>
          <p:cNvPr id="7" name="Ovál 6"/>
          <p:cNvSpPr/>
          <p:nvPr/>
        </p:nvSpPr>
        <p:spPr>
          <a:xfrm>
            <a:off x="3203848" y="2080601"/>
            <a:ext cx="982687" cy="899326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580112" y="274637"/>
            <a:ext cx="3312368" cy="6305703"/>
          </a:xfrm>
        </p:spPr>
        <p:txBody>
          <a:bodyPr>
            <a:normAutofit fontScale="90000"/>
          </a:bodyPr>
          <a:lstStyle/>
          <a:p>
            <a:pPr algn="r"/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V OKOLÍ</a:t>
            </a:r>
            <a:b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MALÉHO ÚJEZDA</a:t>
            </a:r>
            <a:b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SE NACHÁZÍ:</a:t>
            </a:r>
            <a:r>
              <a:rPr lang="cs-CZ" sz="24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HRAD KOKOŘÍN</a:t>
            </a:r>
            <a:b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HRAD HOUSKA</a:t>
            </a:r>
            <a:b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MŠENO</a:t>
            </a:r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ZÁMEK LIBĚCHOV</a:t>
            </a:r>
            <a:b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ZÁMEK LIBLICE</a:t>
            </a:r>
            <a:b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ZÁMEK NELAHOZEVES</a:t>
            </a:r>
            <a:b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ZÁMEK VELTRUSY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8576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3283" y="620688"/>
            <a:ext cx="2800350" cy="114300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HRAD KOKOŘÍN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866430" y="3457262"/>
            <a:ext cx="25875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HRAD HOUSKA</a:t>
            </a:r>
            <a:endParaRPr lang="cs-CZ" sz="2400" b="1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227963"/>
            <a:ext cx="3810000" cy="2419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411760" y="6185648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MŠENO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026" y="1780220"/>
            <a:ext cx="4013958" cy="28499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32656"/>
            <a:ext cx="3860171" cy="2895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65169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199" y="274638"/>
            <a:ext cx="3826769" cy="706090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ZÁMEK NELAHOZEVES</a:t>
            </a:r>
            <a:endParaRPr lang="cs-CZ" sz="2400" b="1" dirty="0">
              <a:solidFill>
                <a:schemeClr val="accent5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968" y="982363"/>
            <a:ext cx="3810000" cy="21510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828"/>
          <a:stretch/>
        </p:blipFill>
        <p:spPr bwMode="auto">
          <a:xfrm>
            <a:off x="4750605" y="4205028"/>
            <a:ext cx="3733800" cy="23275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968" y="4141817"/>
            <a:ext cx="3810000" cy="2390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0605" y="980728"/>
            <a:ext cx="3810000" cy="2152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750605" y="434813"/>
            <a:ext cx="2688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ZÁMEK LIBLICE</a:t>
            </a:r>
            <a:endParaRPr lang="cs-CZ" sz="2400" b="1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3429000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ZÁMEK LIBĚCHOV</a:t>
            </a:r>
            <a:endParaRPr lang="cs-CZ" sz="2400" b="1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50605" y="3429000"/>
            <a:ext cx="3733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ZÁMEK VELTRUSY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1880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2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http://www.malyujezd.cz/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cs.wikipedia.org/wiki/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www.melnik2000.cz/okoli/okoli.htm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http://www.melnik2000.cz/okoli/pamatky.htm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361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32</Words>
  <Application>Microsoft Office PowerPoint</Application>
  <PresentationFormat>Předvádění na obrazovce (4:3)</PresentationFormat>
  <Paragraphs>16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VLASTIVĚDA vypracovala: Mgr. Kateřina SÁLOVÁ ZŠ a MŠ MALÝ ÚJEZD VY_32_INOVACE_07_VL_NAŠE OBEC A OKOLÍ-PAMÁTKY</vt:lpstr>
      <vt:lpstr>V OKOLÍ MALÉHO ÚJEZDA SE NACHÁZÍ:  HRAD KOKOŘÍN  HRAD HOUSKA  MŠENO  ZÁMEK LIBĚCHOV  ZÁMEK LIBLICE   ZÁMEK NELAHOZEVES  ZÁMEK VELTRUSY</vt:lpstr>
      <vt:lpstr>HRAD KOKOŘÍN</vt:lpstr>
      <vt:lpstr>ZÁMEK NELAHOZEVES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VLASTIVĚDA NAŠE OBEC A OKOLÍ vypracovala: Mgr. Kateřina SÁLOVÁ ZŠ a MŠ MALÝ ÚJEZD</dc:title>
  <dc:creator>uživatel</dc:creator>
  <cp:lastModifiedBy>uživatel</cp:lastModifiedBy>
  <cp:revision>15</cp:revision>
  <dcterms:created xsi:type="dcterms:W3CDTF">2011-11-13T14:34:03Z</dcterms:created>
  <dcterms:modified xsi:type="dcterms:W3CDTF">2011-11-22T16:26:10Z</dcterms:modified>
</cp:coreProperties>
</file>