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70" r:id="rId2"/>
    <p:sldId id="279" r:id="rId3"/>
    <p:sldId id="278" r:id="rId4"/>
    <p:sldId id="285" r:id="rId5"/>
    <p:sldId id="281" r:id="rId6"/>
    <p:sldId id="286" r:id="rId7"/>
    <p:sldId id="282" r:id="rId8"/>
    <p:sldId id="287" r:id="rId9"/>
    <p:sldId id="269" r:id="rId10"/>
    <p:sldId id="28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37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267634-91A6-45D2-AD07-27D78A6F79B1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7B1BBE-C787-4E6F-83B8-D2A19CE1D9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882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549450"/>
              </p:ext>
            </p:extLst>
          </p:nvPr>
        </p:nvGraphicFramePr>
        <p:xfrm>
          <a:off x="611560" y="2276870"/>
          <a:ext cx="7128792" cy="32184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Trenčianska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10.10.10.2012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VY_32_INOVACE_06_Matematika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smtClean="0"/>
                        <a:t>Sčítání </a:t>
                      </a:r>
                      <a:r>
                        <a:rPr lang="cs-CZ" sz="2400" b="0" smtClean="0"/>
                        <a:t>a odčítání- </a:t>
                      </a:r>
                      <a:r>
                        <a:rPr lang="cs-CZ" sz="2400" dirty="0" smtClean="0"/>
                        <a:t>rozklad čísla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028727"/>
      </p:ext>
    </p:extLst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Rozklad čísla – číslo rozdělíme na 2 části  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860032" y="414908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3635896" y="414908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4211960" y="2996952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6" name="Přímá spojovací čára 5"/>
          <p:cNvCxnSpPr>
            <a:stCxn id="5" idx="2"/>
            <a:endCxn id="3" idx="0"/>
          </p:cNvCxnSpPr>
          <p:nvPr/>
        </p:nvCxnSpPr>
        <p:spPr>
          <a:xfrm>
            <a:off x="4463988" y="3623320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>
            <a:stCxn id="5" idx="2"/>
            <a:endCxn id="4" idx="0"/>
          </p:cNvCxnSpPr>
          <p:nvPr/>
        </p:nvCxnSpPr>
        <p:spPr>
          <a:xfrm flipH="1">
            <a:off x="3887924" y="3623320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772816"/>
            <a:ext cx="693375" cy="577588"/>
          </a:xfrm>
          <a:prstGeom prst="rect">
            <a:avLst/>
          </a:prstGeom>
          <a:noFill/>
        </p:spPr>
      </p:pic>
      <p:pic>
        <p:nvPicPr>
          <p:cNvPr id="9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844824"/>
            <a:ext cx="693375" cy="577588"/>
          </a:xfrm>
          <a:prstGeom prst="rect">
            <a:avLst/>
          </a:prstGeom>
          <a:noFill/>
        </p:spPr>
      </p:pic>
      <p:pic>
        <p:nvPicPr>
          <p:cNvPr id="10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844824"/>
            <a:ext cx="693375" cy="577588"/>
          </a:xfrm>
          <a:prstGeom prst="rect">
            <a:avLst/>
          </a:prstGeom>
          <a:noFill/>
        </p:spPr>
      </p:pic>
      <p:pic>
        <p:nvPicPr>
          <p:cNvPr id="13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44824"/>
            <a:ext cx="693375" cy="577588"/>
          </a:xfrm>
          <a:prstGeom prst="rect">
            <a:avLst/>
          </a:prstGeom>
          <a:noFill/>
        </p:spPr>
      </p:pic>
      <p:pic>
        <p:nvPicPr>
          <p:cNvPr id="14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844824"/>
            <a:ext cx="693375" cy="576064"/>
          </a:xfrm>
          <a:prstGeom prst="rect">
            <a:avLst/>
          </a:prstGeom>
          <a:noFill/>
        </p:spPr>
      </p:pic>
      <p:pic>
        <p:nvPicPr>
          <p:cNvPr id="15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869160"/>
            <a:ext cx="693375" cy="577588"/>
          </a:xfrm>
          <a:prstGeom prst="rect">
            <a:avLst/>
          </a:prstGeom>
          <a:noFill/>
        </p:spPr>
      </p:pic>
      <p:pic>
        <p:nvPicPr>
          <p:cNvPr id="16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869160"/>
            <a:ext cx="693375" cy="504056"/>
          </a:xfrm>
          <a:prstGeom prst="rect">
            <a:avLst/>
          </a:prstGeom>
          <a:noFill/>
        </p:spPr>
      </p:pic>
      <p:pic>
        <p:nvPicPr>
          <p:cNvPr id="17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869160"/>
            <a:ext cx="693375" cy="577588"/>
          </a:xfrm>
          <a:prstGeom prst="rect">
            <a:avLst/>
          </a:prstGeom>
          <a:noFill/>
        </p:spPr>
      </p:pic>
      <p:pic>
        <p:nvPicPr>
          <p:cNvPr id="18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797152"/>
            <a:ext cx="693375" cy="577588"/>
          </a:xfrm>
          <a:prstGeom prst="rect">
            <a:avLst/>
          </a:prstGeom>
          <a:noFill/>
        </p:spPr>
      </p:pic>
      <p:pic>
        <p:nvPicPr>
          <p:cNvPr id="19" name="Picture 6" descr="C:\Users\Vosátková\AppData\Local\Microsoft\Windows\Temporary Internet Files\Content.IE5\4IYHZILP\MC9001934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725144"/>
            <a:ext cx="693375" cy="577588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716016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ovéPole 62"/>
          <p:cNvSpPr txBox="1"/>
          <p:nvPr/>
        </p:nvSpPr>
        <p:spPr>
          <a:xfrm>
            <a:off x="1187624" y="2708920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2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860032" y="472514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1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792088" cy="5977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1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ovéPole 62"/>
          <p:cNvSpPr txBox="1"/>
          <p:nvPr/>
        </p:nvSpPr>
        <p:spPr>
          <a:xfrm>
            <a:off x="1187624" y="2708920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716016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331640" y="2636912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 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3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716016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2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1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331640" y="2636912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 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716016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4000" dirty="0"/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619672" y="2636912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 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69979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4</a:t>
            </a:r>
            <a:endParaRPr lang="cs-CZ" sz="4000" dirty="0"/>
          </a:p>
        </p:txBody>
      </p:sp>
      <p:sp>
        <p:nvSpPr>
          <p:cNvPr id="13" name="Obdélník 12"/>
          <p:cNvSpPr/>
          <p:nvPr/>
        </p:nvSpPr>
        <p:spPr>
          <a:xfrm>
            <a:off x="1475656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14" name="Obdélník 13"/>
          <p:cNvSpPr/>
          <p:nvPr/>
        </p:nvSpPr>
        <p:spPr>
          <a:xfrm>
            <a:off x="2051720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15" name="Přímá spojovací čára 14"/>
          <p:cNvCxnSpPr>
            <a:stCxn id="14" idx="2"/>
            <a:endCxn id="12" idx="0"/>
          </p:cNvCxnSpPr>
          <p:nvPr/>
        </p:nvCxnSpPr>
        <p:spPr>
          <a:xfrm>
            <a:off x="2303748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2"/>
            <a:endCxn id="13" idx="0"/>
          </p:cNvCxnSpPr>
          <p:nvPr/>
        </p:nvCxnSpPr>
        <p:spPr>
          <a:xfrm flipH="1">
            <a:off x="1727684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860032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18" name="Obdélník 17"/>
          <p:cNvSpPr/>
          <p:nvPr/>
        </p:nvSpPr>
        <p:spPr>
          <a:xfrm>
            <a:off x="3635896" y="1844824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69269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20" name="Přímá spojovací čára 19"/>
          <p:cNvCxnSpPr>
            <a:stCxn id="19" idx="2"/>
            <a:endCxn id="17" idx="0"/>
          </p:cNvCxnSpPr>
          <p:nvPr/>
        </p:nvCxnSpPr>
        <p:spPr>
          <a:xfrm>
            <a:off x="4463988" y="1319064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9" idx="2"/>
            <a:endCxn id="18" idx="0"/>
          </p:cNvCxnSpPr>
          <p:nvPr/>
        </p:nvCxnSpPr>
        <p:spPr>
          <a:xfrm flipH="1">
            <a:off x="3887924" y="1319064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164288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23" name="Obdélník 22"/>
          <p:cNvSpPr/>
          <p:nvPr/>
        </p:nvSpPr>
        <p:spPr>
          <a:xfrm>
            <a:off x="5940152" y="177281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24" name="Obdélník 23"/>
          <p:cNvSpPr/>
          <p:nvPr/>
        </p:nvSpPr>
        <p:spPr>
          <a:xfrm>
            <a:off x="6516216" y="62068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25" name="Přímá spojovací čára 24"/>
          <p:cNvCxnSpPr>
            <a:stCxn id="24" idx="2"/>
            <a:endCxn id="22" idx="0"/>
          </p:cNvCxnSpPr>
          <p:nvPr/>
        </p:nvCxnSpPr>
        <p:spPr>
          <a:xfrm>
            <a:off x="6768244" y="1247056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>
            <a:stCxn id="24" idx="2"/>
            <a:endCxn id="23" idx="0"/>
          </p:cNvCxnSpPr>
          <p:nvPr/>
        </p:nvCxnSpPr>
        <p:spPr>
          <a:xfrm flipH="1">
            <a:off x="6192180" y="124705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255577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4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1331640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sp>
        <p:nvSpPr>
          <p:cNvPr id="50" name="Obdélník 49"/>
          <p:cNvSpPr/>
          <p:nvPr/>
        </p:nvSpPr>
        <p:spPr>
          <a:xfrm>
            <a:off x="1907704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51" name="Přímá spojovací čára 50"/>
          <p:cNvCxnSpPr>
            <a:stCxn id="50" idx="2"/>
            <a:endCxn id="48" idx="0"/>
          </p:cNvCxnSpPr>
          <p:nvPr/>
        </p:nvCxnSpPr>
        <p:spPr>
          <a:xfrm>
            <a:off x="2159732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>
            <a:stCxn id="50" idx="2"/>
            <a:endCxn id="49" idx="0"/>
          </p:cNvCxnSpPr>
          <p:nvPr/>
        </p:nvCxnSpPr>
        <p:spPr>
          <a:xfrm flipH="1">
            <a:off x="1583668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486003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3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3491880" y="4653136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2</a:t>
            </a:r>
            <a:endParaRPr lang="cs-CZ" sz="4000" dirty="0"/>
          </a:p>
        </p:txBody>
      </p:sp>
      <p:sp>
        <p:nvSpPr>
          <p:cNvPr id="55" name="Obdélník 54"/>
          <p:cNvSpPr/>
          <p:nvPr/>
        </p:nvSpPr>
        <p:spPr>
          <a:xfrm>
            <a:off x="4067944" y="350100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56" name="Přímá spojovací čára 55"/>
          <p:cNvCxnSpPr>
            <a:stCxn id="55" idx="2"/>
            <a:endCxn id="53" idx="0"/>
          </p:cNvCxnSpPr>
          <p:nvPr/>
        </p:nvCxnSpPr>
        <p:spPr>
          <a:xfrm>
            <a:off x="4319972" y="4127376"/>
            <a:ext cx="792088" cy="453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55" idx="2"/>
            <a:endCxn id="54" idx="0"/>
          </p:cNvCxnSpPr>
          <p:nvPr/>
        </p:nvCxnSpPr>
        <p:spPr>
          <a:xfrm flipH="1">
            <a:off x="3743908" y="4127376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délník 57"/>
          <p:cNvSpPr/>
          <p:nvPr/>
        </p:nvSpPr>
        <p:spPr>
          <a:xfrm>
            <a:off x="7020272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2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5796136" y="4581128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  <p:sp>
        <p:nvSpPr>
          <p:cNvPr id="60" name="Obdélník 59"/>
          <p:cNvSpPr/>
          <p:nvPr/>
        </p:nvSpPr>
        <p:spPr>
          <a:xfrm>
            <a:off x="6372200" y="3429000"/>
            <a:ext cx="504056" cy="6263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</a:t>
            </a:r>
            <a:endParaRPr lang="cs-CZ" sz="4000" dirty="0"/>
          </a:p>
        </p:txBody>
      </p:sp>
      <p:cxnSp>
        <p:nvCxnSpPr>
          <p:cNvPr id="61" name="Přímá spojovací čára 60"/>
          <p:cNvCxnSpPr>
            <a:stCxn id="60" idx="2"/>
            <a:endCxn id="58" idx="0"/>
          </p:cNvCxnSpPr>
          <p:nvPr/>
        </p:nvCxnSpPr>
        <p:spPr>
          <a:xfrm>
            <a:off x="6624228" y="4055368"/>
            <a:ext cx="648072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>
            <a:stCxn id="60" idx="2"/>
            <a:endCxn id="59" idx="0"/>
          </p:cNvCxnSpPr>
          <p:nvPr/>
        </p:nvCxnSpPr>
        <p:spPr>
          <a:xfrm flipH="1">
            <a:off x="6048164" y="4055368"/>
            <a:ext cx="576064" cy="525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619672" y="2636912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čísla :</a:t>
            </a:r>
            <a:endParaRPr lang="cs-CZ" sz="40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Anotace: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Žáci  1. ročníku si upevňují  představu čísla do 5, rozkládají číslo na 2 a připravují se na sčítání.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457200" y="5032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457200" y="1828799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178</Words>
  <Application>Microsoft Office PowerPoint</Application>
  <PresentationFormat>Předvádění na obrazovce (4:3)</PresentationFormat>
  <Paragraphs>121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Rozklad čísla – číslo rozdělíme na 2 části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63</cp:revision>
  <dcterms:created xsi:type="dcterms:W3CDTF">2011-12-27T20:15:32Z</dcterms:created>
  <dcterms:modified xsi:type="dcterms:W3CDTF">2012-10-22T10:07:12Z</dcterms:modified>
</cp:coreProperties>
</file>