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70" r:id="rId2"/>
    <p:sldId id="288" r:id="rId3"/>
    <p:sldId id="292" r:id="rId4"/>
    <p:sldId id="290" r:id="rId5"/>
    <p:sldId id="293" r:id="rId6"/>
    <p:sldId id="289" r:id="rId7"/>
    <p:sldId id="294" r:id="rId8"/>
    <p:sldId id="269" r:id="rId9"/>
    <p:sldId id="28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267634-91A6-45D2-AD07-27D78A6F79B1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7B1BBE-C787-4E6F-83B8-D2A19CE1D9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791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n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8146317"/>
              </p:ext>
            </p:extLst>
          </p:nvPr>
        </p:nvGraphicFramePr>
        <p:xfrm>
          <a:off x="611560" y="2276870"/>
          <a:ext cx="7128792" cy="321845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Naděžda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Trenčianska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11.10.10.2012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VY_32_INOVACE_08_Matematika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Sčítání a odčítání – slovní</a:t>
                      </a:r>
                      <a:r>
                        <a:rPr lang="cs-CZ" sz="2400" b="0" baseline="0" dirty="0" smtClean="0"/>
                        <a:t> úlohy</a:t>
                      </a:r>
                      <a:endParaRPr lang="cs-CZ" sz="2400" b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1028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správný příklad. Příklad opiš.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1)  	 Maminka koupila 1 okurku a 4 </a:t>
            </a:r>
            <a:r>
              <a:rPr lang="cs-CZ" dirty="0" smtClean="0"/>
              <a:t>rajčata.     </a:t>
            </a:r>
            <a:r>
              <a:rPr lang="cs-CZ" dirty="0" smtClean="0"/>
              <a:t>	 	Kolik kusů zeleniny maminka koupila?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  +  3  =  4          1  +  2  =  3          3  +  2  =  5</a:t>
            </a:r>
          </a:p>
          <a:p>
            <a:r>
              <a:rPr lang="cs-CZ" dirty="0" smtClean="0"/>
              <a:t>2  +  2  =  4          1   +  1  = 2          1  +  4  =  5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3092" name="Picture 20" descr="C:\Users\Vosátková\AppData\Local\Microsoft\Windows\Temporary Internet Files\Content.IE5\19KQ63OA\MC9001124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420888"/>
            <a:ext cx="2016224" cy="1348806"/>
          </a:xfrm>
          <a:prstGeom prst="rect">
            <a:avLst/>
          </a:prstGeom>
          <a:noFill/>
        </p:spPr>
      </p:pic>
      <p:pic>
        <p:nvPicPr>
          <p:cNvPr id="3095" name="Picture 23" descr="C:\Users\Vosátková\AppData\Local\Microsoft\Windows\Temporary Internet Files\Content.IE5\X9TU45QR\MC9001935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2564904"/>
            <a:ext cx="1274649" cy="951458"/>
          </a:xfrm>
          <a:prstGeom prst="rect">
            <a:avLst/>
          </a:prstGeom>
          <a:noFill/>
        </p:spPr>
      </p:pic>
      <p:pic>
        <p:nvPicPr>
          <p:cNvPr id="26" name="Picture 23" descr="C:\Users\Vosátková\AppData\Local\Microsoft\Windows\Temporary Internet Files\Content.IE5\X9TU45QR\MC9001935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2996952"/>
            <a:ext cx="1274649" cy="951458"/>
          </a:xfrm>
          <a:prstGeom prst="rect">
            <a:avLst/>
          </a:prstGeom>
          <a:noFill/>
        </p:spPr>
      </p:pic>
      <p:pic>
        <p:nvPicPr>
          <p:cNvPr id="27" name="Picture 23" descr="C:\Users\Vosátková\AppData\Local\Microsoft\Windows\Temporary Internet Files\Content.IE5\X9TU45QR\MC9001935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2564904"/>
            <a:ext cx="1274649" cy="951458"/>
          </a:xfrm>
          <a:prstGeom prst="rect">
            <a:avLst/>
          </a:prstGeom>
          <a:noFill/>
        </p:spPr>
      </p:pic>
      <p:pic>
        <p:nvPicPr>
          <p:cNvPr id="28" name="Picture 23" descr="C:\Users\Vosátková\AppData\Local\Microsoft\Windows\Temporary Internet Files\Content.IE5\X9TU45QR\MC9001935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2996952"/>
            <a:ext cx="1274649" cy="951458"/>
          </a:xfrm>
          <a:prstGeom prst="rect">
            <a:avLst/>
          </a:prstGeom>
          <a:noFill/>
        </p:spPr>
      </p:pic>
      <p:cxnSp>
        <p:nvCxnSpPr>
          <p:cNvPr id="29" name="Přímá spojovací čára 28"/>
          <p:cNvCxnSpPr/>
          <p:nvPr/>
        </p:nvCxnSpPr>
        <p:spPr>
          <a:xfrm flipH="1">
            <a:off x="3275856" y="5949280"/>
            <a:ext cx="28803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správný příklad. Příklad opiš.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1)  	 Maminka koupila 1 okurku a 4 </a:t>
            </a:r>
            <a:r>
              <a:rPr lang="cs-CZ" dirty="0" smtClean="0"/>
              <a:t>rajčata.     </a:t>
            </a:r>
            <a:r>
              <a:rPr lang="cs-CZ" dirty="0" smtClean="0"/>
              <a:t>	 	Kolik kusů zeleniny maminka koupila?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  +  3  =  4          1  +  2  =  3          3  +  2  =  5</a:t>
            </a:r>
          </a:p>
          <a:p>
            <a:r>
              <a:rPr lang="cs-CZ" dirty="0" smtClean="0"/>
              <a:t>2  +  2  =  4          1   +  1  = 2          1  +  4  =  5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			</a:t>
            </a:r>
            <a:r>
              <a:rPr lang="cs-CZ" sz="5200" dirty="0" smtClean="0"/>
              <a:t>1  +  4  =  5</a:t>
            </a:r>
            <a:endParaRPr lang="cs-CZ" sz="5200" dirty="0"/>
          </a:p>
        </p:txBody>
      </p:sp>
      <p:pic>
        <p:nvPicPr>
          <p:cNvPr id="3092" name="Picture 20" descr="C:\Users\Vosátková\AppData\Local\Microsoft\Windows\Temporary Internet Files\Content.IE5\19KQ63OA\MC9001124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420888"/>
            <a:ext cx="2016224" cy="1348806"/>
          </a:xfrm>
          <a:prstGeom prst="rect">
            <a:avLst/>
          </a:prstGeom>
          <a:noFill/>
        </p:spPr>
      </p:pic>
      <p:pic>
        <p:nvPicPr>
          <p:cNvPr id="3095" name="Picture 23" descr="C:\Users\Vosátková\AppData\Local\Microsoft\Windows\Temporary Internet Files\Content.IE5\X9TU45QR\MC9001935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2564904"/>
            <a:ext cx="1274649" cy="951458"/>
          </a:xfrm>
          <a:prstGeom prst="rect">
            <a:avLst/>
          </a:prstGeom>
          <a:noFill/>
        </p:spPr>
      </p:pic>
      <p:pic>
        <p:nvPicPr>
          <p:cNvPr id="26" name="Picture 23" descr="C:\Users\Vosátková\AppData\Local\Microsoft\Windows\Temporary Internet Files\Content.IE5\X9TU45QR\MC9001935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2996952"/>
            <a:ext cx="1274649" cy="951458"/>
          </a:xfrm>
          <a:prstGeom prst="rect">
            <a:avLst/>
          </a:prstGeom>
          <a:noFill/>
        </p:spPr>
      </p:pic>
      <p:pic>
        <p:nvPicPr>
          <p:cNvPr id="27" name="Picture 23" descr="C:\Users\Vosátková\AppData\Local\Microsoft\Windows\Temporary Internet Files\Content.IE5\X9TU45QR\MC9001935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2564904"/>
            <a:ext cx="1274649" cy="951458"/>
          </a:xfrm>
          <a:prstGeom prst="rect">
            <a:avLst/>
          </a:prstGeom>
          <a:noFill/>
        </p:spPr>
      </p:pic>
      <p:pic>
        <p:nvPicPr>
          <p:cNvPr id="28" name="Picture 23" descr="C:\Users\Vosátková\AppData\Local\Microsoft\Windows\Temporary Internet Files\Content.IE5\X9TU45QR\MC9001935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2996952"/>
            <a:ext cx="1274649" cy="951458"/>
          </a:xfrm>
          <a:prstGeom prst="rect">
            <a:avLst/>
          </a:prstGeom>
          <a:noFill/>
        </p:spPr>
      </p:pic>
      <p:cxnSp>
        <p:nvCxnSpPr>
          <p:cNvPr id="10" name="Přímá spojovací čára 9"/>
          <p:cNvCxnSpPr/>
          <p:nvPr/>
        </p:nvCxnSpPr>
        <p:spPr>
          <a:xfrm>
            <a:off x="971600" y="3933056"/>
            <a:ext cx="1656184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H="1" flipV="1">
            <a:off x="899592" y="4293096"/>
            <a:ext cx="165618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H="1" flipV="1">
            <a:off x="3635896" y="3933056"/>
            <a:ext cx="1584176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H="1" flipV="1">
            <a:off x="3347864" y="4293096"/>
            <a:ext cx="1656184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flipH="1" flipV="1">
            <a:off x="6084168" y="3861048"/>
            <a:ext cx="1584176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flipH="1">
            <a:off x="3275856" y="5949280"/>
            <a:ext cx="28803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správný příklad. Příklad opiš.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1)  	Kuba měl 2 modré kuličky.   3 kuličky 	vyhrál. Kolik kuliček měl Kuba?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  +  3  =  4         1  +   2  =  3      3  +  2  =  5</a:t>
            </a:r>
          </a:p>
          <a:p>
            <a:r>
              <a:rPr lang="cs-CZ" dirty="0" smtClean="0"/>
              <a:t>2  +  2  =  4         1   +  1  =  1      1  +  4  =  5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  <p:pic>
        <p:nvPicPr>
          <p:cNvPr id="1029" name="Picture 5" descr="C:\Program Files\Microsoft Office\MEDIA\OFFICE12\Bullets\BD21364_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420888"/>
            <a:ext cx="1079549" cy="1079549"/>
          </a:xfrm>
          <a:prstGeom prst="rect">
            <a:avLst/>
          </a:prstGeom>
          <a:noFill/>
        </p:spPr>
      </p:pic>
      <p:pic>
        <p:nvPicPr>
          <p:cNvPr id="8" name="Picture 5" descr="C:\Program Files\Microsoft Office\MEDIA\OFFICE12\Bullets\BD21364_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492896"/>
            <a:ext cx="1079549" cy="1079549"/>
          </a:xfrm>
          <a:prstGeom prst="rect">
            <a:avLst/>
          </a:prstGeom>
          <a:noFill/>
        </p:spPr>
      </p:pic>
      <p:pic>
        <p:nvPicPr>
          <p:cNvPr id="1030" name="Picture 6" descr="C:\Program Files\Microsoft Office\MEDIA\OFFICE12\Bullets\BD21308_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2708920"/>
            <a:ext cx="709984" cy="709984"/>
          </a:xfrm>
          <a:prstGeom prst="rect">
            <a:avLst/>
          </a:prstGeom>
          <a:noFill/>
        </p:spPr>
      </p:pic>
      <p:pic>
        <p:nvPicPr>
          <p:cNvPr id="10" name="Picture 6" descr="C:\Program Files\Microsoft Office\MEDIA\OFFICE12\Bullets\BD21308_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2708920"/>
            <a:ext cx="709984" cy="709984"/>
          </a:xfrm>
          <a:prstGeom prst="rect">
            <a:avLst/>
          </a:prstGeom>
          <a:noFill/>
        </p:spPr>
      </p:pic>
      <p:pic>
        <p:nvPicPr>
          <p:cNvPr id="11" name="Picture 6" descr="C:\Program Files\Microsoft Office\MEDIA\OFFICE12\Bullets\BD21308_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2708920"/>
            <a:ext cx="709984" cy="709984"/>
          </a:xfrm>
          <a:prstGeom prst="rect">
            <a:avLst/>
          </a:prstGeom>
          <a:noFill/>
        </p:spPr>
      </p:pic>
      <p:cxnSp>
        <p:nvCxnSpPr>
          <p:cNvPr id="12" name="Přímá spojovací čára 11"/>
          <p:cNvCxnSpPr/>
          <p:nvPr/>
        </p:nvCxnSpPr>
        <p:spPr>
          <a:xfrm flipH="1">
            <a:off x="2843808" y="5949280"/>
            <a:ext cx="33123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správný příklad. Příklad opiš.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1)  	Kuba měl 2 modré kuličky.   3 kuličky 	vyhrál. Kolik kuliček měl Kuba?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  +  3  =  4         1  +   2  =  3      3  +  2  =  5</a:t>
            </a:r>
          </a:p>
          <a:p>
            <a:r>
              <a:rPr lang="cs-CZ" dirty="0" smtClean="0"/>
              <a:t>2  +  2  =  4         1   +  1  =  1      1  +  4  =  5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			</a:t>
            </a:r>
            <a:r>
              <a:rPr lang="cs-CZ" sz="4800" dirty="0" smtClean="0"/>
              <a:t>  3  +  2  =  5</a:t>
            </a:r>
            <a:endParaRPr lang="cs-CZ" sz="4800" dirty="0"/>
          </a:p>
        </p:txBody>
      </p:sp>
      <p:pic>
        <p:nvPicPr>
          <p:cNvPr id="1029" name="Picture 5" descr="C:\Program Files\Microsoft Office\MEDIA\OFFICE12\Bullets\BD21364_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420888"/>
            <a:ext cx="1079549" cy="1079549"/>
          </a:xfrm>
          <a:prstGeom prst="rect">
            <a:avLst/>
          </a:prstGeom>
          <a:noFill/>
        </p:spPr>
      </p:pic>
      <p:pic>
        <p:nvPicPr>
          <p:cNvPr id="8" name="Picture 5" descr="C:\Program Files\Microsoft Office\MEDIA\OFFICE12\Bullets\BD21364_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492896"/>
            <a:ext cx="1079549" cy="1079549"/>
          </a:xfrm>
          <a:prstGeom prst="rect">
            <a:avLst/>
          </a:prstGeom>
          <a:noFill/>
        </p:spPr>
      </p:pic>
      <p:pic>
        <p:nvPicPr>
          <p:cNvPr id="1030" name="Picture 6" descr="C:\Program Files\Microsoft Office\MEDIA\OFFICE12\Bullets\BD21308_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2708920"/>
            <a:ext cx="709984" cy="709984"/>
          </a:xfrm>
          <a:prstGeom prst="rect">
            <a:avLst/>
          </a:prstGeom>
          <a:noFill/>
        </p:spPr>
      </p:pic>
      <p:pic>
        <p:nvPicPr>
          <p:cNvPr id="10" name="Picture 6" descr="C:\Program Files\Microsoft Office\MEDIA\OFFICE12\Bullets\BD21308_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2708920"/>
            <a:ext cx="709984" cy="709984"/>
          </a:xfrm>
          <a:prstGeom prst="rect">
            <a:avLst/>
          </a:prstGeom>
          <a:noFill/>
        </p:spPr>
      </p:pic>
      <p:pic>
        <p:nvPicPr>
          <p:cNvPr id="11" name="Picture 6" descr="C:\Program Files\Microsoft Office\MEDIA\OFFICE12\Bullets\BD21308_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2708920"/>
            <a:ext cx="709984" cy="709984"/>
          </a:xfrm>
          <a:prstGeom prst="rect">
            <a:avLst/>
          </a:prstGeom>
          <a:noFill/>
        </p:spPr>
      </p:pic>
      <p:cxnSp>
        <p:nvCxnSpPr>
          <p:cNvPr id="12" name="Přímá spojovací čára 11"/>
          <p:cNvCxnSpPr/>
          <p:nvPr/>
        </p:nvCxnSpPr>
        <p:spPr>
          <a:xfrm flipH="1" flipV="1">
            <a:off x="827584" y="3789040"/>
            <a:ext cx="180020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H="1" flipV="1">
            <a:off x="899592" y="4293096"/>
            <a:ext cx="180020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H="1" flipV="1">
            <a:off x="3563888" y="3789040"/>
            <a:ext cx="180020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H="1" flipV="1">
            <a:off x="3419872" y="4293096"/>
            <a:ext cx="180020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H="1" flipV="1">
            <a:off x="5940152" y="4293096"/>
            <a:ext cx="180020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3275856" y="5949280"/>
            <a:ext cx="28803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správný příklad. Příklad opiš.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dirty="0" err="1" smtClean="0"/>
              <a:t>Honzík</a:t>
            </a:r>
            <a:r>
              <a:rPr lang="cs-CZ" dirty="0" smtClean="0"/>
              <a:t> má 2 autíčka modrá a 2 červená. 	</a:t>
            </a:r>
          </a:p>
          <a:p>
            <a:pPr marL="514350" indent="-514350">
              <a:buNone/>
            </a:pPr>
            <a:r>
              <a:rPr lang="cs-CZ" dirty="0" smtClean="0"/>
              <a:t>	Kolik autíček má </a:t>
            </a:r>
            <a:r>
              <a:rPr lang="cs-CZ" dirty="0" err="1" smtClean="0"/>
              <a:t>Honzík</a:t>
            </a:r>
            <a:r>
              <a:rPr lang="cs-CZ" dirty="0" smtClean="0"/>
              <a:t>?</a:t>
            </a:r>
          </a:p>
          <a:p>
            <a:pPr marL="514350" indent="-514350"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  +  3  =  4         1   +  2  =  3        3  +  2  =  5</a:t>
            </a:r>
          </a:p>
          <a:p>
            <a:r>
              <a:rPr lang="cs-CZ" dirty="0" smtClean="0"/>
              <a:t>2  +  2  =  4         1   +  1  =  2        1  +  4  =  5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4" name="Picture 2" descr="C:\Users\Vosátková\AppData\Local\Microsoft\Windows\Temporary Internet Files\Content.IE5\9JA1CXDE\MC90043709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420888"/>
            <a:ext cx="1227584" cy="1227584"/>
          </a:xfrm>
          <a:prstGeom prst="rect">
            <a:avLst/>
          </a:prstGeom>
          <a:noFill/>
        </p:spPr>
      </p:pic>
      <p:pic>
        <p:nvPicPr>
          <p:cNvPr id="5" name="Picture 2" descr="C:\Users\Vosátková\AppData\Local\Microsoft\Windows\Temporary Internet Files\Content.IE5\9JA1CXDE\MC90043709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2420888"/>
            <a:ext cx="1227584" cy="1227584"/>
          </a:xfrm>
          <a:prstGeom prst="rect">
            <a:avLst/>
          </a:prstGeom>
          <a:noFill/>
        </p:spPr>
      </p:pic>
      <p:pic>
        <p:nvPicPr>
          <p:cNvPr id="7" name="Picture 8" descr="C:\Users\Vosátková\AppData\Local\Microsoft\Windows\Temporary Internet Files\Content.IE5\19KQ63OA\MC9003984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924944"/>
            <a:ext cx="1487934" cy="628652"/>
          </a:xfrm>
          <a:prstGeom prst="rect">
            <a:avLst/>
          </a:prstGeom>
          <a:noFill/>
        </p:spPr>
      </p:pic>
      <p:pic>
        <p:nvPicPr>
          <p:cNvPr id="8" name="Picture 8" descr="C:\Users\Vosátková\AppData\Local\Microsoft\Windows\Temporary Internet Files\Content.IE5\19KQ63OA\MC9003984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924944"/>
            <a:ext cx="1487934" cy="628652"/>
          </a:xfrm>
          <a:prstGeom prst="rect">
            <a:avLst/>
          </a:prstGeom>
          <a:noFill/>
        </p:spPr>
      </p:pic>
      <p:pic>
        <p:nvPicPr>
          <p:cNvPr id="9" name="Picture 8" descr="C:\Users\Vosátková\AppData\Local\Microsoft\Windows\Temporary Internet Files\Content.IE5\19KQ63OA\MC9003984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2924944"/>
            <a:ext cx="1487934" cy="628652"/>
          </a:xfrm>
          <a:prstGeom prst="rect">
            <a:avLst/>
          </a:prstGeom>
          <a:noFill/>
        </p:spPr>
      </p:pic>
      <p:cxnSp>
        <p:nvCxnSpPr>
          <p:cNvPr id="12" name="Přímá spojovací čára 11"/>
          <p:cNvCxnSpPr/>
          <p:nvPr/>
        </p:nvCxnSpPr>
        <p:spPr>
          <a:xfrm flipH="1">
            <a:off x="3275856" y="5949280"/>
            <a:ext cx="28803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správný příklad. Příklad opiš.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 err="1" smtClean="0"/>
              <a:t>Honzík</a:t>
            </a:r>
            <a:r>
              <a:rPr lang="cs-CZ" dirty="0" smtClean="0"/>
              <a:t> má 2 autíčka modrá a 2 červená. 	</a:t>
            </a:r>
          </a:p>
          <a:p>
            <a:pPr marL="514350" indent="-514350">
              <a:buNone/>
            </a:pPr>
            <a:r>
              <a:rPr lang="cs-CZ" dirty="0" smtClean="0"/>
              <a:t>	Kolik autíček má </a:t>
            </a:r>
            <a:r>
              <a:rPr lang="cs-CZ" dirty="0" err="1" smtClean="0"/>
              <a:t>Honzík</a:t>
            </a:r>
            <a:r>
              <a:rPr lang="cs-CZ" dirty="0" smtClean="0"/>
              <a:t>?</a:t>
            </a:r>
          </a:p>
          <a:p>
            <a:pPr marL="514350" indent="-514350"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  +  3  =  4         1   +  2  =  3        3  +  2  =  5</a:t>
            </a:r>
          </a:p>
          <a:p>
            <a:r>
              <a:rPr lang="cs-CZ" dirty="0" smtClean="0"/>
              <a:t>2  +  2  =  4         1   +  1  =  2        1  +  4  =  5</a:t>
            </a:r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sz="4800" dirty="0" smtClean="0"/>
              <a:t>2  +  2  =  4</a:t>
            </a:r>
          </a:p>
        </p:txBody>
      </p:sp>
      <p:pic>
        <p:nvPicPr>
          <p:cNvPr id="4" name="Picture 2" descr="C:\Users\Vosátková\AppData\Local\Microsoft\Windows\Temporary Internet Files\Content.IE5\9JA1CXDE\MC90043709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420888"/>
            <a:ext cx="1227584" cy="1227584"/>
          </a:xfrm>
          <a:prstGeom prst="rect">
            <a:avLst/>
          </a:prstGeom>
          <a:noFill/>
        </p:spPr>
      </p:pic>
      <p:pic>
        <p:nvPicPr>
          <p:cNvPr id="5" name="Picture 2" descr="C:\Users\Vosátková\AppData\Local\Microsoft\Windows\Temporary Internet Files\Content.IE5\9JA1CXDE\MC90043709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2420888"/>
            <a:ext cx="1227584" cy="1227584"/>
          </a:xfrm>
          <a:prstGeom prst="rect">
            <a:avLst/>
          </a:prstGeom>
          <a:noFill/>
        </p:spPr>
      </p:pic>
      <p:pic>
        <p:nvPicPr>
          <p:cNvPr id="7" name="Picture 8" descr="C:\Users\Vosátková\AppData\Local\Microsoft\Windows\Temporary Internet Files\Content.IE5\19KQ63OA\MC9003984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924944"/>
            <a:ext cx="1487934" cy="628652"/>
          </a:xfrm>
          <a:prstGeom prst="rect">
            <a:avLst/>
          </a:prstGeom>
          <a:noFill/>
        </p:spPr>
      </p:pic>
      <p:pic>
        <p:nvPicPr>
          <p:cNvPr id="8" name="Picture 8" descr="C:\Users\Vosátková\AppData\Local\Microsoft\Windows\Temporary Internet Files\Content.IE5\19KQ63OA\MC9003984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924944"/>
            <a:ext cx="1487934" cy="628652"/>
          </a:xfrm>
          <a:prstGeom prst="rect">
            <a:avLst/>
          </a:prstGeom>
          <a:noFill/>
        </p:spPr>
      </p:pic>
      <p:cxnSp>
        <p:nvCxnSpPr>
          <p:cNvPr id="10" name="Přímá spojovací čára 9"/>
          <p:cNvCxnSpPr/>
          <p:nvPr/>
        </p:nvCxnSpPr>
        <p:spPr>
          <a:xfrm flipH="1" flipV="1">
            <a:off x="899592" y="4077072"/>
            <a:ext cx="180020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H="1" flipV="1">
            <a:off x="3491880" y="4149080"/>
            <a:ext cx="180020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H="1" flipV="1">
            <a:off x="6012160" y="4149080"/>
            <a:ext cx="180020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 flipV="1">
            <a:off x="3563888" y="4725144"/>
            <a:ext cx="180020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H="1" flipV="1">
            <a:off x="6084168" y="4725144"/>
            <a:ext cx="180020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H="1">
            <a:off x="3203848" y="5949280"/>
            <a:ext cx="29523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Anotace: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Žáci  1. ročníku se seznámí s praktickým používáním sčítání na konkrétních příkladech, zautomatizují psaní příkladů.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457200" y="503237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Zdroj: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57200" y="182879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Ilustrace 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www. office.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1046</TotalTime>
  <Words>120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</vt:lpstr>
      <vt:lpstr>Vyber správný příklad. Příklad opiš.</vt:lpstr>
      <vt:lpstr>Vyber správný příklad. Příklad opiš.</vt:lpstr>
      <vt:lpstr>Vyber správný příklad. Příklad opiš.</vt:lpstr>
      <vt:lpstr>Vyber správný příklad. Příklad opiš.</vt:lpstr>
      <vt:lpstr>Vyber správný příklad. Příklad opiš.</vt:lpstr>
      <vt:lpstr>Vyber správný příklad. Příklad opiš.</vt:lpstr>
      <vt:lpstr>Anotace: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Učitel</cp:lastModifiedBy>
  <cp:revision>71</cp:revision>
  <dcterms:created xsi:type="dcterms:W3CDTF">2011-12-27T20:15:32Z</dcterms:created>
  <dcterms:modified xsi:type="dcterms:W3CDTF">2012-10-22T11:14:27Z</dcterms:modified>
</cp:coreProperties>
</file>