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7732840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Dana</a:t>
                      </a:r>
                      <a:r>
                        <a:rPr lang="cs-CZ" sz="2400" baseline="0" dirty="0" smtClean="0"/>
                        <a:t> Bednářová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15.10.2012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VY_32_INOVACE_09_</a:t>
                      </a:r>
                      <a:r>
                        <a:rPr lang="cs-CZ" sz="2400" baseline="0" dirty="0" smtClean="0"/>
                        <a:t>Český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Čtení</a:t>
                      </a:r>
                      <a:r>
                        <a:rPr lang="cs-CZ" sz="2400" b="0" baseline="0" dirty="0" smtClean="0"/>
                        <a:t> s porozuměním: Věta- obrázek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1.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Vyber správnou větu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TO JE LES.</a:t>
            </a:r>
          </a:p>
          <a:p>
            <a:r>
              <a:rPr lang="cs-CZ" dirty="0" smtClean="0"/>
              <a:t>                              TO JE PES.</a:t>
            </a:r>
          </a:p>
          <a:p>
            <a:endParaRPr lang="cs-CZ" dirty="0" smtClean="0"/>
          </a:p>
          <a:p>
            <a:r>
              <a:rPr lang="cs-CZ" dirty="0" smtClean="0"/>
              <a:t>                              TO JE MÁMA.</a:t>
            </a:r>
          </a:p>
          <a:p>
            <a:r>
              <a:rPr lang="cs-CZ" dirty="0" smtClean="0"/>
              <a:t>                              TO JE </a:t>
            </a:r>
            <a:r>
              <a:rPr lang="cs-CZ" dirty="0" smtClean="0"/>
              <a:t>TÁTA.</a:t>
            </a:r>
            <a:endParaRPr lang="cs-CZ" dirty="0" smtClean="0"/>
          </a:p>
          <a:p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M2OFMAGO\MP9004448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420888"/>
            <a:ext cx="1099716" cy="871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AppData\Local\Microsoft\Windows\Temporary Internet Files\Content.IE5\CKKU6VGG\MC9000197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0541" y="3717032"/>
            <a:ext cx="1230876" cy="2037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Vyber správnou větu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TO JE LES.</a:t>
            </a:r>
          </a:p>
          <a:p>
            <a:r>
              <a:rPr lang="cs-CZ" dirty="0" smtClean="0"/>
              <a:t>                              TO JE PES.</a:t>
            </a:r>
          </a:p>
          <a:p>
            <a:endParaRPr lang="cs-CZ" dirty="0" smtClean="0"/>
          </a:p>
          <a:p>
            <a:r>
              <a:rPr lang="cs-CZ" dirty="0" smtClean="0"/>
              <a:t>                              TO JE MÁMA.</a:t>
            </a:r>
          </a:p>
          <a:p>
            <a:r>
              <a:rPr lang="cs-CZ" dirty="0" smtClean="0"/>
              <a:t>                              TO JE </a:t>
            </a:r>
            <a:r>
              <a:rPr lang="cs-CZ" dirty="0" smtClean="0"/>
              <a:t>TÁTA.</a:t>
            </a:r>
            <a:endParaRPr lang="cs-CZ" dirty="0" smtClean="0"/>
          </a:p>
          <a:p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M2OFMAGO\MP9004448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420888"/>
            <a:ext cx="1099716" cy="871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AppData\Local\Microsoft\Windows\Temporary Internet Files\Content.IE5\CKKU6VGG\MC9000197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0541" y="3717032"/>
            <a:ext cx="1230876" cy="2037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3635896" y="2756400"/>
            <a:ext cx="1584176" cy="38456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563888" y="4437112"/>
            <a:ext cx="2376264" cy="298656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84944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To je husa.</a:t>
            </a:r>
          </a:p>
          <a:p>
            <a:r>
              <a:rPr lang="cs-CZ" dirty="0" smtClean="0"/>
              <a:t>                                To je pusa.</a:t>
            </a:r>
          </a:p>
          <a:p>
            <a:endParaRPr lang="cs-CZ" dirty="0" smtClean="0"/>
          </a:p>
          <a:p>
            <a:r>
              <a:rPr lang="cs-CZ" dirty="0" smtClean="0"/>
              <a:t>                                To je tele.</a:t>
            </a:r>
          </a:p>
          <a:p>
            <a:r>
              <a:rPr lang="cs-CZ" dirty="0" smtClean="0"/>
              <a:t>                                To je sele.</a:t>
            </a:r>
            <a:endParaRPr lang="cs-CZ" dirty="0"/>
          </a:p>
        </p:txBody>
      </p:sp>
      <p:pic>
        <p:nvPicPr>
          <p:cNvPr id="2050" name="Picture 2" descr="C:\Users\Uzivatel\AppData\Local\Microsoft\Windows\Temporary Internet Files\Content.IE5\7QDAA0T0\MP9004317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09120"/>
            <a:ext cx="2448272" cy="1625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AppData\Local\Microsoft\Windows\Temporary Internet Files\Content.IE5\CKKU6VGG\MC9003469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2200" y="2678113"/>
            <a:ext cx="1817688" cy="110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To je husa.</a:t>
            </a:r>
          </a:p>
          <a:p>
            <a:r>
              <a:rPr lang="cs-CZ" dirty="0" smtClean="0"/>
              <a:t>                                To je pusa.</a:t>
            </a:r>
          </a:p>
          <a:p>
            <a:endParaRPr lang="cs-CZ" dirty="0" smtClean="0"/>
          </a:p>
          <a:p>
            <a:r>
              <a:rPr lang="cs-CZ" dirty="0" smtClean="0"/>
              <a:t>                                To je tele.</a:t>
            </a:r>
          </a:p>
          <a:p>
            <a:r>
              <a:rPr lang="cs-CZ" dirty="0" smtClean="0"/>
              <a:t>                                To je sele.</a:t>
            </a:r>
            <a:endParaRPr lang="cs-CZ" dirty="0"/>
          </a:p>
        </p:txBody>
      </p:sp>
      <p:pic>
        <p:nvPicPr>
          <p:cNvPr id="2050" name="Picture 2" descr="C:\Users\Uzivatel\AppData\Local\Microsoft\Windows\Temporary Internet Files\Content.IE5\7QDAA0T0\MP9004317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09120"/>
            <a:ext cx="2448272" cy="1625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AppData\Local\Microsoft\Windows\Temporary Internet Files\Content.IE5\CKKU6VGG\MC9003469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2200" y="2678113"/>
            <a:ext cx="1817688" cy="110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3838308" y="4653136"/>
            <a:ext cx="2016224" cy="282005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665175" y="3501008"/>
            <a:ext cx="2274977" cy="648072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31890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</a:p>
          <a:p>
            <a:r>
              <a:rPr lang="cs-CZ" dirty="0" smtClean="0"/>
              <a:t>Vlastní tvorba.</a:t>
            </a:r>
          </a:p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Anotace:</a:t>
            </a:r>
          </a:p>
          <a:p>
            <a:r>
              <a:rPr lang="cs-CZ" dirty="0" smtClean="0"/>
              <a:t>Čtení s porozuměním. Žáci se </a:t>
            </a:r>
            <a:r>
              <a:rPr lang="cs-CZ" smtClean="0"/>
              <a:t>učí vybrat </a:t>
            </a:r>
            <a:r>
              <a:rPr lang="cs-CZ" dirty="0" smtClean="0"/>
              <a:t>správnou odpověď k obrázku.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537</TotalTime>
  <Words>158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Vyber správnou větu.</vt:lpstr>
      <vt:lpstr>Vyber správnou větu.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Učitel</cp:lastModifiedBy>
  <cp:revision>66</cp:revision>
  <dcterms:created xsi:type="dcterms:W3CDTF">2011-12-27T20:15:32Z</dcterms:created>
  <dcterms:modified xsi:type="dcterms:W3CDTF">2012-10-22T11:41:32Z</dcterms:modified>
</cp:coreProperties>
</file>