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1243411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19.10.2012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VY_32_INOVACE_10_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</a:t>
                      </a:r>
                      <a:r>
                        <a:rPr lang="cs-CZ" sz="2400" b="0" baseline="0" dirty="0" smtClean="0"/>
                        <a:t>porozuměním - </a:t>
                      </a:r>
                      <a:r>
                        <a:rPr lang="cs-CZ" sz="2400" b="0" baseline="0" dirty="0" smtClean="0"/>
                        <a:t>Z pohádek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Ze kterých pohádek jsou tyto postavy?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Utvoř dvojice.</a:t>
            </a:r>
          </a:p>
          <a:p>
            <a:r>
              <a:rPr lang="cs-CZ" dirty="0" smtClean="0"/>
              <a:t>Smolíček                                        Hurvínek</a:t>
            </a:r>
          </a:p>
          <a:p>
            <a:r>
              <a:rPr lang="cs-CZ" dirty="0" smtClean="0"/>
              <a:t>Karkulka                                         </a:t>
            </a:r>
            <a:r>
              <a:rPr lang="cs-CZ" dirty="0" err="1" smtClean="0"/>
              <a:t>Vochomůrka</a:t>
            </a:r>
            <a:endParaRPr lang="cs-CZ" dirty="0" smtClean="0"/>
          </a:p>
          <a:p>
            <a:r>
              <a:rPr lang="cs-CZ" dirty="0" smtClean="0"/>
              <a:t>Křemílek                                         jelen</a:t>
            </a:r>
          </a:p>
          <a:p>
            <a:r>
              <a:rPr lang="cs-CZ" dirty="0" smtClean="0"/>
              <a:t>Maruška                                         fialky</a:t>
            </a:r>
          </a:p>
          <a:p>
            <a:r>
              <a:rPr lang="cs-CZ" dirty="0" smtClean="0"/>
              <a:t>Růženka                                          střevíček</a:t>
            </a:r>
          </a:p>
          <a:p>
            <a:r>
              <a:rPr lang="cs-CZ" dirty="0" smtClean="0"/>
              <a:t>Maruška                                          zrcadlo</a:t>
            </a:r>
          </a:p>
          <a:p>
            <a:r>
              <a:rPr lang="cs-CZ" dirty="0" smtClean="0"/>
              <a:t>Mánička                                          střevíček</a:t>
            </a:r>
          </a:p>
          <a:p>
            <a:r>
              <a:rPr lang="cs-CZ" dirty="0" smtClean="0"/>
              <a:t>Popelka                                           šípkové trní</a:t>
            </a:r>
          </a:p>
          <a:p>
            <a:r>
              <a:rPr lang="cs-CZ" dirty="0" smtClean="0"/>
              <a:t>                                          </a:t>
            </a:r>
            <a:endParaRPr lang="cs-CZ" dirty="0"/>
          </a:p>
        </p:txBody>
      </p:sp>
      <p:pic>
        <p:nvPicPr>
          <p:cNvPr id="1027" name="Picture 3" descr="C:\Users\Uzivatel\AppData\Local\Microsoft\Windows\Temporary Internet Files\Content.IE5\M2OFMAGO\MC900411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92896"/>
            <a:ext cx="1964773" cy="266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Ze kterých pohádek jsou tyto postavy?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Utvoř dvojice.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Smolíček </a:t>
            </a:r>
            <a:r>
              <a:rPr lang="cs-CZ" dirty="0" smtClean="0"/>
              <a:t>                                       </a:t>
            </a:r>
            <a:r>
              <a:rPr lang="cs-CZ" dirty="0" smtClean="0">
                <a:solidFill>
                  <a:srgbClr val="0070C0"/>
                </a:solidFill>
              </a:rPr>
              <a:t>Hurvínek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Karkulka</a:t>
            </a:r>
            <a:r>
              <a:rPr lang="cs-CZ" dirty="0" smtClean="0"/>
              <a:t>           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Vochomůrka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FFC000"/>
                </a:solidFill>
              </a:rPr>
              <a:t>Křemílek</a:t>
            </a:r>
            <a:r>
              <a:rPr lang="cs-CZ" dirty="0" smtClean="0"/>
              <a:t>          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jelen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Maruška</a:t>
            </a:r>
            <a:r>
              <a:rPr lang="cs-CZ" dirty="0" smtClean="0"/>
              <a:t>                                         </a:t>
            </a:r>
            <a:r>
              <a:rPr lang="cs-CZ" dirty="0" smtClean="0">
                <a:solidFill>
                  <a:srgbClr val="92D050"/>
                </a:solidFill>
              </a:rPr>
              <a:t>fialky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Růženka</a:t>
            </a:r>
            <a:r>
              <a:rPr lang="cs-CZ" dirty="0" smtClean="0"/>
              <a:t>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košíček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Maruška </a:t>
            </a:r>
            <a:r>
              <a:rPr lang="cs-CZ" dirty="0" smtClean="0"/>
              <a:t>                                        </a:t>
            </a:r>
            <a:r>
              <a:rPr lang="cs-CZ" dirty="0">
                <a:solidFill>
                  <a:srgbClr val="7030A0"/>
                </a:solidFill>
              </a:rPr>
              <a:t>střevíček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Popelka</a:t>
            </a:r>
            <a:r>
              <a:rPr lang="cs-CZ" dirty="0" smtClean="0">
                <a:solidFill>
                  <a:srgbClr val="00B0F0"/>
                </a:solidFill>
              </a:rPr>
              <a:t>                                           zrcadlo             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Mánička</a:t>
            </a:r>
            <a:r>
              <a:rPr lang="cs-CZ" dirty="0" smtClean="0"/>
              <a:t>           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šípkové trní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endParaRPr lang="cs-CZ" dirty="0"/>
          </a:p>
        </p:txBody>
      </p:sp>
      <p:pic>
        <p:nvPicPr>
          <p:cNvPr id="1027" name="Picture 3" descr="C:\Users\Uzivatel\AppData\Local\Microsoft\Windows\Temporary Internet Files\Content.IE5\M2OFMAGO\MC900411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070" y="2060848"/>
            <a:ext cx="2283519" cy="309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6935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Je to tak?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„Budulínku, dej mi hrášku, povozím tě na  ocásku,“ povídá jelen. „Za hory, za doly, mé zlaté pahory, kde se nesou, Smolíčka pacholíčka jeskyňky pryč nesou!“ Vlk to uslyšel a spěchal na pomoc. „Babičko, vy máte veliké uši!“ „To abych tě lépe slyšela,“ odpověděla liška.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Která hláska chybí?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Uzivatel\AppData\Local\Microsoft\Windows\Temporary Internet Files\Content.IE5\M2OFMAGO\MC900411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8840"/>
            <a:ext cx="148272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CKKU6VGG\MC900387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01008"/>
            <a:ext cx="2577480" cy="25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M2OFMAGO\MC900349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9188" y="4371975"/>
            <a:ext cx="1946275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DRA-            KRÁ-</a:t>
            </a:r>
          </a:p>
          <a:p>
            <a:r>
              <a:rPr lang="cs-CZ" dirty="0" smtClean="0"/>
              <a:t>ČER-             LIŠK-</a:t>
            </a:r>
          </a:p>
          <a:p>
            <a:r>
              <a:rPr lang="cs-CZ" dirty="0" smtClean="0"/>
              <a:t>MEDVĚ-</a:t>
            </a:r>
            <a:endParaRPr lang="cs-CZ" dirty="0"/>
          </a:p>
        </p:txBody>
      </p:sp>
      <p:pic>
        <p:nvPicPr>
          <p:cNvPr id="1027" name="Picture 3" descr="C:\Users\Uzivatel\AppData\Local\Microsoft\Windows\Temporary Internet Files\Content.IE5\7QDAA0T0\MC900444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4034814"/>
            <a:ext cx="1584176" cy="205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CKKU6VGG\MC90044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6088" y="173672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2424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Znáte pohádky?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V pohádce Hrnečku, vař! </a:t>
            </a:r>
            <a:r>
              <a:rPr lang="cs-CZ" dirty="0" smtClean="0"/>
              <a:t>kouzelný </a:t>
            </a:r>
            <a:r>
              <a:rPr lang="cs-CZ" dirty="0" smtClean="0"/>
              <a:t>hrneček navařil mnoho.</a:t>
            </a:r>
          </a:p>
          <a:p>
            <a:r>
              <a:rPr lang="cs-CZ" dirty="0" smtClean="0"/>
              <a:t>A   kaše                        C   brambor</a:t>
            </a:r>
          </a:p>
          <a:p>
            <a:r>
              <a:rPr lang="cs-CZ" dirty="0" smtClean="0"/>
              <a:t>B   polévky                   D  těsta</a:t>
            </a:r>
          </a:p>
          <a:p>
            <a:endParaRPr lang="cs-CZ" dirty="0"/>
          </a:p>
          <a:p>
            <a:r>
              <a:rPr lang="cs-CZ" dirty="0" smtClean="0"/>
              <a:t>2. V pohádce O Zlatovlásce Jiřík porozuměl zvířecí řečí poté, co snědl maso:</a:t>
            </a:r>
          </a:p>
          <a:p>
            <a:r>
              <a:rPr lang="cs-CZ" dirty="0" smtClean="0"/>
              <a:t>A   z kuřete                   C   z kohouta</a:t>
            </a:r>
          </a:p>
          <a:p>
            <a:r>
              <a:rPr lang="cs-CZ" dirty="0" smtClean="0"/>
              <a:t>B   z hada                      D   z kozy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7091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Zdroj:</a:t>
            </a:r>
          </a:p>
          <a:p>
            <a:r>
              <a:rPr lang="cs-CZ" sz="2400" dirty="0" smtClean="0"/>
              <a:t>Vlastní tvorba.</a:t>
            </a:r>
          </a:p>
          <a:p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r>
              <a:rPr lang="cs-CZ" sz="2400" dirty="0" smtClean="0"/>
              <a:t>Citace:</a:t>
            </a:r>
            <a:br>
              <a:rPr lang="cs-CZ" sz="2400" dirty="0" smtClean="0"/>
            </a:br>
            <a:r>
              <a:rPr lang="cs-CZ" sz="2400" dirty="0"/>
              <a:t>HEROLDOVÁ, Věra; REZKOVÁ, Ivana. </a:t>
            </a:r>
            <a:r>
              <a:rPr lang="cs-CZ" sz="2400" i="1" dirty="0"/>
              <a:t>Čítanka pro pomocné školy</a:t>
            </a:r>
            <a:r>
              <a:rPr lang="cs-CZ" sz="2400" dirty="0"/>
              <a:t>. Praha: Parta, 1996, ISBN 80-85989-01-8. </a:t>
            </a:r>
            <a:endParaRPr lang="cs-CZ" sz="2400" dirty="0" smtClean="0"/>
          </a:p>
          <a:p>
            <a:r>
              <a:rPr lang="cs-CZ" sz="2400" dirty="0" smtClean="0"/>
              <a:t>Anotace:</a:t>
            </a:r>
          </a:p>
          <a:p>
            <a:r>
              <a:rPr lang="cs-CZ" sz="2400" dirty="0" smtClean="0"/>
              <a:t>Čtení </a:t>
            </a:r>
            <a:r>
              <a:rPr lang="cs-CZ" sz="2400" smtClean="0"/>
              <a:t>s porozuměním.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039703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239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Ze kterých pohádek jsou tyto postavy?</vt:lpstr>
      <vt:lpstr>Ze kterých pohádek jsou tyto postavy?</vt:lpstr>
      <vt:lpstr>Je to tak?</vt:lpstr>
      <vt:lpstr>Která hláska chybí?</vt:lpstr>
      <vt:lpstr>Znáte pohádky?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69</cp:revision>
  <dcterms:created xsi:type="dcterms:W3CDTF">2011-12-27T20:15:32Z</dcterms:created>
  <dcterms:modified xsi:type="dcterms:W3CDTF">2012-10-22T11:26:24Z</dcterms:modified>
</cp:coreProperties>
</file>