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9" r:id="rId4"/>
    <p:sldId id="261" r:id="rId5"/>
    <p:sldId id="258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D21B02-AF9D-428A-AE3A-C9EFE69EECDA}" type="doc">
      <dgm:prSet loTypeId="urn:microsoft.com/office/officeart/2005/8/layout/hierarchy2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609F868B-57A4-4DD3-937F-2D6A9A6AA066}">
      <dgm:prSet phldrT="[Text]"/>
      <dgm:spPr/>
      <dgm:t>
        <a:bodyPr/>
        <a:lstStyle/>
        <a:p>
          <a:r>
            <a:rPr lang="cs-CZ" dirty="0" smtClean="0"/>
            <a:t>semenné</a:t>
          </a:r>
          <a:endParaRPr lang="cs-CZ" dirty="0"/>
        </a:p>
      </dgm:t>
    </dgm:pt>
    <dgm:pt modelId="{226EDB18-B09E-4CC6-B99E-683A3A38738A}" type="parTrans" cxnId="{D1044A6E-60A0-4F43-B413-50898522F894}">
      <dgm:prSet/>
      <dgm:spPr/>
      <dgm:t>
        <a:bodyPr/>
        <a:lstStyle/>
        <a:p>
          <a:endParaRPr lang="cs-CZ"/>
        </a:p>
      </dgm:t>
    </dgm:pt>
    <dgm:pt modelId="{DFFCBAD6-0F01-4FD0-9A09-237E788D4025}" type="sibTrans" cxnId="{D1044A6E-60A0-4F43-B413-50898522F894}">
      <dgm:prSet/>
      <dgm:spPr/>
      <dgm:t>
        <a:bodyPr/>
        <a:lstStyle/>
        <a:p>
          <a:endParaRPr lang="cs-CZ"/>
        </a:p>
      </dgm:t>
    </dgm:pt>
    <dgm:pt modelId="{CA7C2427-269C-4B72-A481-4F625D3F97D7}">
      <dgm:prSet phldrT="[Text]"/>
      <dgm:spPr/>
      <dgm:t>
        <a:bodyPr/>
        <a:lstStyle/>
        <a:p>
          <a:r>
            <a:rPr lang="cs-CZ" dirty="0" smtClean="0"/>
            <a:t>krytosemenné</a:t>
          </a:r>
          <a:endParaRPr lang="cs-CZ" dirty="0"/>
        </a:p>
      </dgm:t>
    </dgm:pt>
    <dgm:pt modelId="{AA703AFC-AAA8-4F8A-ACDF-579BFD4EACF3}" type="parTrans" cxnId="{A9057CC1-94A8-4EB6-950C-688554227D8B}">
      <dgm:prSet/>
      <dgm:spPr/>
      <dgm:t>
        <a:bodyPr/>
        <a:lstStyle/>
        <a:p>
          <a:endParaRPr lang="cs-CZ"/>
        </a:p>
      </dgm:t>
    </dgm:pt>
    <dgm:pt modelId="{B48DAC2B-773D-475A-A4FE-B4A5250DD354}" type="sibTrans" cxnId="{A9057CC1-94A8-4EB6-950C-688554227D8B}">
      <dgm:prSet/>
      <dgm:spPr/>
      <dgm:t>
        <a:bodyPr/>
        <a:lstStyle/>
        <a:p>
          <a:endParaRPr lang="cs-CZ"/>
        </a:p>
      </dgm:t>
    </dgm:pt>
    <dgm:pt modelId="{C297C87B-814D-4C4B-A3FE-61BE5B9D8C70}">
      <dgm:prSet phldrT="[Text]"/>
      <dgm:spPr/>
      <dgm:t>
        <a:bodyPr/>
        <a:lstStyle/>
        <a:p>
          <a:r>
            <a:rPr lang="cs-CZ" dirty="0" smtClean="0"/>
            <a:t>jednoděložné</a:t>
          </a:r>
          <a:endParaRPr lang="cs-CZ" dirty="0"/>
        </a:p>
      </dgm:t>
    </dgm:pt>
    <dgm:pt modelId="{B12BA76C-BE18-4C7A-A719-241D4ED2A137}" type="parTrans" cxnId="{5375BFD7-CD41-4AC0-B948-21ED284D2065}">
      <dgm:prSet/>
      <dgm:spPr/>
      <dgm:t>
        <a:bodyPr/>
        <a:lstStyle/>
        <a:p>
          <a:endParaRPr lang="cs-CZ"/>
        </a:p>
      </dgm:t>
    </dgm:pt>
    <dgm:pt modelId="{30F13AA9-3814-42C6-8CD8-CA6E5887E592}" type="sibTrans" cxnId="{5375BFD7-CD41-4AC0-B948-21ED284D2065}">
      <dgm:prSet/>
      <dgm:spPr/>
      <dgm:t>
        <a:bodyPr/>
        <a:lstStyle/>
        <a:p>
          <a:endParaRPr lang="cs-CZ"/>
        </a:p>
      </dgm:t>
    </dgm:pt>
    <dgm:pt modelId="{581A21E1-1DEF-4753-8D7E-912A05C4C41C}">
      <dgm:prSet phldrT="[Text]"/>
      <dgm:spPr/>
      <dgm:t>
        <a:bodyPr/>
        <a:lstStyle/>
        <a:p>
          <a:r>
            <a:rPr lang="cs-CZ" dirty="0" smtClean="0"/>
            <a:t>dvouděložné</a:t>
          </a:r>
          <a:endParaRPr lang="cs-CZ" dirty="0"/>
        </a:p>
      </dgm:t>
    </dgm:pt>
    <dgm:pt modelId="{18BC7D53-2498-4027-B6E9-2A7C747EFFF5}" type="parTrans" cxnId="{9E19A259-8D3A-48A8-9B4D-1229E3C185D2}">
      <dgm:prSet/>
      <dgm:spPr/>
      <dgm:t>
        <a:bodyPr/>
        <a:lstStyle/>
        <a:p>
          <a:endParaRPr lang="cs-CZ"/>
        </a:p>
      </dgm:t>
    </dgm:pt>
    <dgm:pt modelId="{6D3F57E0-53B2-400F-AA73-B7DA64D45414}" type="sibTrans" cxnId="{9E19A259-8D3A-48A8-9B4D-1229E3C185D2}">
      <dgm:prSet/>
      <dgm:spPr/>
      <dgm:t>
        <a:bodyPr/>
        <a:lstStyle/>
        <a:p>
          <a:endParaRPr lang="cs-CZ"/>
        </a:p>
      </dgm:t>
    </dgm:pt>
    <dgm:pt modelId="{E8693596-15B6-4DFA-BB12-069A84FE2045}">
      <dgm:prSet phldrT="[Text]"/>
      <dgm:spPr/>
      <dgm:t>
        <a:bodyPr/>
        <a:lstStyle/>
        <a:p>
          <a:r>
            <a:rPr lang="cs-CZ" dirty="0" smtClean="0"/>
            <a:t>nahosemenné</a:t>
          </a:r>
          <a:endParaRPr lang="cs-CZ" dirty="0"/>
        </a:p>
      </dgm:t>
    </dgm:pt>
    <dgm:pt modelId="{6BC69290-B8E4-46CF-9BC7-B9049D12AF6C}" type="parTrans" cxnId="{AF375CC9-11D5-4BC2-BEC8-D443696A2B32}">
      <dgm:prSet/>
      <dgm:spPr/>
      <dgm:t>
        <a:bodyPr/>
        <a:lstStyle/>
        <a:p>
          <a:endParaRPr lang="cs-CZ"/>
        </a:p>
      </dgm:t>
    </dgm:pt>
    <dgm:pt modelId="{F6FF5D01-5263-49C8-838F-68428E1C3408}" type="sibTrans" cxnId="{AF375CC9-11D5-4BC2-BEC8-D443696A2B32}">
      <dgm:prSet/>
      <dgm:spPr/>
      <dgm:t>
        <a:bodyPr/>
        <a:lstStyle/>
        <a:p>
          <a:endParaRPr lang="cs-CZ"/>
        </a:p>
      </dgm:t>
    </dgm:pt>
    <dgm:pt modelId="{F4B9C84E-A9D2-42D6-82D5-93768D92AF92}" type="pres">
      <dgm:prSet presAssocID="{91D21B02-AF9D-428A-AE3A-C9EFE69EECD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36F4A5-031E-4D3F-8934-6250F16DD9B3}" type="pres">
      <dgm:prSet presAssocID="{609F868B-57A4-4DD3-937F-2D6A9A6AA066}" presName="root1" presStyleCnt="0"/>
      <dgm:spPr/>
    </dgm:pt>
    <dgm:pt modelId="{FBB21AD3-F9C2-419B-83A2-0AA7072718F9}" type="pres">
      <dgm:prSet presAssocID="{609F868B-57A4-4DD3-937F-2D6A9A6AA06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33E059A-E77F-4BAD-B449-E68B82438D69}" type="pres">
      <dgm:prSet presAssocID="{609F868B-57A4-4DD3-937F-2D6A9A6AA066}" presName="level2hierChild" presStyleCnt="0"/>
      <dgm:spPr/>
    </dgm:pt>
    <dgm:pt modelId="{7657AE30-31E3-48A4-A457-F80F6E477514}" type="pres">
      <dgm:prSet presAssocID="{AA703AFC-AAA8-4F8A-ACDF-579BFD4EACF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38D9D1F2-16B1-4D7C-AABC-ACA653533AE7}" type="pres">
      <dgm:prSet presAssocID="{AA703AFC-AAA8-4F8A-ACDF-579BFD4EACF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BD92D3CE-9D1F-406F-A58C-0B61276DF6AA}" type="pres">
      <dgm:prSet presAssocID="{CA7C2427-269C-4B72-A481-4F625D3F97D7}" presName="root2" presStyleCnt="0"/>
      <dgm:spPr/>
    </dgm:pt>
    <dgm:pt modelId="{B64710AF-C8EB-4B91-BDAD-70FF995277D1}" type="pres">
      <dgm:prSet presAssocID="{CA7C2427-269C-4B72-A481-4F625D3F97D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F61F77-A276-4A53-99EF-A0580C99AB78}" type="pres">
      <dgm:prSet presAssocID="{CA7C2427-269C-4B72-A481-4F625D3F97D7}" presName="level3hierChild" presStyleCnt="0"/>
      <dgm:spPr/>
    </dgm:pt>
    <dgm:pt modelId="{8140F87A-7ACC-4760-BF89-218F3EF1B307}" type="pres">
      <dgm:prSet presAssocID="{B12BA76C-BE18-4C7A-A719-241D4ED2A137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C3528BF5-A1AE-46DE-A5F8-09E71AFFE07C}" type="pres">
      <dgm:prSet presAssocID="{B12BA76C-BE18-4C7A-A719-241D4ED2A137}" presName="connTx" presStyleLbl="parChTrans1D3" presStyleIdx="0" presStyleCnt="2"/>
      <dgm:spPr/>
      <dgm:t>
        <a:bodyPr/>
        <a:lstStyle/>
        <a:p>
          <a:endParaRPr lang="cs-CZ"/>
        </a:p>
      </dgm:t>
    </dgm:pt>
    <dgm:pt modelId="{BC7D4CDB-3CF9-4054-950C-6E6EF8E55505}" type="pres">
      <dgm:prSet presAssocID="{C297C87B-814D-4C4B-A3FE-61BE5B9D8C70}" presName="root2" presStyleCnt="0"/>
      <dgm:spPr/>
    </dgm:pt>
    <dgm:pt modelId="{2F0FF08C-0D9B-4F6D-862B-133D33E79CBD}" type="pres">
      <dgm:prSet presAssocID="{C297C87B-814D-4C4B-A3FE-61BE5B9D8C70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D49C30-FAD2-4974-9483-467440318CBA}" type="pres">
      <dgm:prSet presAssocID="{C297C87B-814D-4C4B-A3FE-61BE5B9D8C70}" presName="level3hierChild" presStyleCnt="0"/>
      <dgm:spPr/>
    </dgm:pt>
    <dgm:pt modelId="{BF037616-CDA1-4EFE-88DA-106C291CACC4}" type="pres">
      <dgm:prSet presAssocID="{18BC7D53-2498-4027-B6E9-2A7C747EFFF5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24B3DD6F-5D54-4303-8794-74A71DED919B}" type="pres">
      <dgm:prSet presAssocID="{18BC7D53-2498-4027-B6E9-2A7C747EFFF5}" presName="connTx" presStyleLbl="parChTrans1D3" presStyleIdx="1" presStyleCnt="2"/>
      <dgm:spPr/>
      <dgm:t>
        <a:bodyPr/>
        <a:lstStyle/>
        <a:p>
          <a:endParaRPr lang="cs-CZ"/>
        </a:p>
      </dgm:t>
    </dgm:pt>
    <dgm:pt modelId="{FF1F2C1C-69D5-456A-9D1C-F6693CC37F1F}" type="pres">
      <dgm:prSet presAssocID="{581A21E1-1DEF-4753-8D7E-912A05C4C41C}" presName="root2" presStyleCnt="0"/>
      <dgm:spPr/>
    </dgm:pt>
    <dgm:pt modelId="{2F5AAB3F-B5A7-4847-B604-C524E48696B7}" type="pres">
      <dgm:prSet presAssocID="{581A21E1-1DEF-4753-8D7E-912A05C4C41C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210C900-C711-49A2-8945-365617AF2479}" type="pres">
      <dgm:prSet presAssocID="{581A21E1-1DEF-4753-8D7E-912A05C4C41C}" presName="level3hierChild" presStyleCnt="0"/>
      <dgm:spPr/>
    </dgm:pt>
    <dgm:pt modelId="{B03BDCB1-6DBE-4040-A79B-CE3E70B976B3}" type="pres">
      <dgm:prSet presAssocID="{6BC69290-B8E4-46CF-9BC7-B9049D12AF6C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0C236DDC-C998-4419-9257-72295FB5CF9B}" type="pres">
      <dgm:prSet presAssocID="{6BC69290-B8E4-46CF-9BC7-B9049D12AF6C}" presName="connTx" presStyleLbl="parChTrans1D2" presStyleIdx="1" presStyleCnt="2"/>
      <dgm:spPr/>
      <dgm:t>
        <a:bodyPr/>
        <a:lstStyle/>
        <a:p>
          <a:endParaRPr lang="cs-CZ"/>
        </a:p>
      </dgm:t>
    </dgm:pt>
    <dgm:pt modelId="{CDFB639A-F8C0-4987-B5FA-F97571AA6D43}" type="pres">
      <dgm:prSet presAssocID="{E8693596-15B6-4DFA-BB12-069A84FE2045}" presName="root2" presStyleCnt="0"/>
      <dgm:spPr/>
    </dgm:pt>
    <dgm:pt modelId="{B43B2702-87F4-4062-86AA-BC382A613AF6}" type="pres">
      <dgm:prSet presAssocID="{E8693596-15B6-4DFA-BB12-069A84FE204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214AC6A-B1B4-42E0-B022-15AB65BB85B5}" type="pres">
      <dgm:prSet presAssocID="{E8693596-15B6-4DFA-BB12-069A84FE2045}" presName="level3hierChild" presStyleCnt="0"/>
      <dgm:spPr/>
    </dgm:pt>
  </dgm:ptLst>
  <dgm:cxnLst>
    <dgm:cxn modelId="{D1044A6E-60A0-4F43-B413-50898522F894}" srcId="{91D21B02-AF9D-428A-AE3A-C9EFE69EECDA}" destId="{609F868B-57A4-4DD3-937F-2D6A9A6AA066}" srcOrd="0" destOrd="0" parTransId="{226EDB18-B09E-4CC6-B99E-683A3A38738A}" sibTransId="{DFFCBAD6-0F01-4FD0-9A09-237E788D4025}"/>
    <dgm:cxn modelId="{A9057CC1-94A8-4EB6-950C-688554227D8B}" srcId="{609F868B-57A4-4DD3-937F-2D6A9A6AA066}" destId="{CA7C2427-269C-4B72-A481-4F625D3F97D7}" srcOrd="0" destOrd="0" parTransId="{AA703AFC-AAA8-4F8A-ACDF-579BFD4EACF3}" sibTransId="{B48DAC2B-773D-475A-A4FE-B4A5250DD354}"/>
    <dgm:cxn modelId="{F7019032-EAB4-4D3B-A87A-78BB447A1B53}" type="presOf" srcId="{C297C87B-814D-4C4B-A3FE-61BE5B9D8C70}" destId="{2F0FF08C-0D9B-4F6D-862B-133D33E79CBD}" srcOrd="0" destOrd="0" presId="urn:microsoft.com/office/officeart/2005/8/layout/hierarchy2"/>
    <dgm:cxn modelId="{3AAA3F3F-0B11-4CB7-850B-FCECF99184E5}" type="presOf" srcId="{AA703AFC-AAA8-4F8A-ACDF-579BFD4EACF3}" destId="{7657AE30-31E3-48A4-A457-F80F6E477514}" srcOrd="0" destOrd="0" presId="urn:microsoft.com/office/officeart/2005/8/layout/hierarchy2"/>
    <dgm:cxn modelId="{1B26932F-6317-4F32-80AD-87E60A306E30}" type="presOf" srcId="{609F868B-57A4-4DD3-937F-2D6A9A6AA066}" destId="{FBB21AD3-F9C2-419B-83A2-0AA7072718F9}" srcOrd="0" destOrd="0" presId="urn:microsoft.com/office/officeart/2005/8/layout/hierarchy2"/>
    <dgm:cxn modelId="{AD7762E5-ABEB-4A04-844A-0E830156EBAD}" type="presOf" srcId="{18BC7D53-2498-4027-B6E9-2A7C747EFFF5}" destId="{BF037616-CDA1-4EFE-88DA-106C291CACC4}" srcOrd="0" destOrd="0" presId="urn:microsoft.com/office/officeart/2005/8/layout/hierarchy2"/>
    <dgm:cxn modelId="{9E19A259-8D3A-48A8-9B4D-1229E3C185D2}" srcId="{CA7C2427-269C-4B72-A481-4F625D3F97D7}" destId="{581A21E1-1DEF-4753-8D7E-912A05C4C41C}" srcOrd="1" destOrd="0" parTransId="{18BC7D53-2498-4027-B6E9-2A7C747EFFF5}" sibTransId="{6D3F57E0-53B2-400F-AA73-B7DA64D45414}"/>
    <dgm:cxn modelId="{71A57EF9-4E4B-422E-B06C-689AAA02FBE4}" type="presOf" srcId="{18BC7D53-2498-4027-B6E9-2A7C747EFFF5}" destId="{24B3DD6F-5D54-4303-8794-74A71DED919B}" srcOrd="1" destOrd="0" presId="urn:microsoft.com/office/officeart/2005/8/layout/hierarchy2"/>
    <dgm:cxn modelId="{2922D049-76A4-41BB-A05F-68C89143C6D6}" type="presOf" srcId="{581A21E1-1DEF-4753-8D7E-912A05C4C41C}" destId="{2F5AAB3F-B5A7-4847-B604-C524E48696B7}" srcOrd="0" destOrd="0" presId="urn:microsoft.com/office/officeart/2005/8/layout/hierarchy2"/>
    <dgm:cxn modelId="{6F09D2CD-7917-4927-B212-55A45EDAB1F3}" type="presOf" srcId="{E8693596-15B6-4DFA-BB12-069A84FE2045}" destId="{B43B2702-87F4-4062-86AA-BC382A613AF6}" srcOrd="0" destOrd="0" presId="urn:microsoft.com/office/officeart/2005/8/layout/hierarchy2"/>
    <dgm:cxn modelId="{5375BFD7-CD41-4AC0-B948-21ED284D2065}" srcId="{CA7C2427-269C-4B72-A481-4F625D3F97D7}" destId="{C297C87B-814D-4C4B-A3FE-61BE5B9D8C70}" srcOrd="0" destOrd="0" parTransId="{B12BA76C-BE18-4C7A-A719-241D4ED2A137}" sibTransId="{30F13AA9-3814-42C6-8CD8-CA6E5887E592}"/>
    <dgm:cxn modelId="{15E0E0B7-83EA-4616-8D4E-A051C7FA944C}" type="presOf" srcId="{91D21B02-AF9D-428A-AE3A-C9EFE69EECDA}" destId="{F4B9C84E-A9D2-42D6-82D5-93768D92AF92}" srcOrd="0" destOrd="0" presId="urn:microsoft.com/office/officeart/2005/8/layout/hierarchy2"/>
    <dgm:cxn modelId="{56A0EE22-23B8-4ABD-B713-18B65B6BD0BD}" type="presOf" srcId="{B12BA76C-BE18-4C7A-A719-241D4ED2A137}" destId="{8140F87A-7ACC-4760-BF89-218F3EF1B307}" srcOrd="0" destOrd="0" presId="urn:microsoft.com/office/officeart/2005/8/layout/hierarchy2"/>
    <dgm:cxn modelId="{2726755C-FF5E-4394-912F-04C56BAEE9C3}" type="presOf" srcId="{6BC69290-B8E4-46CF-9BC7-B9049D12AF6C}" destId="{0C236DDC-C998-4419-9257-72295FB5CF9B}" srcOrd="1" destOrd="0" presId="urn:microsoft.com/office/officeart/2005/8/layout/hierarchy2"/>
    <dgm:cxn modelId="{41851ABC-AF1C-4AED-9EBC-BB663DCB00CE}" type="presOf" srcId="{AA703AFC-AAA8-4F8A-ACDF-579BFD4EACF3}" destId="{38D9D1F2-16B1-4D7C-AABC-ACA653533AE7}" srcOrd="1" destOrd="0" presId="urn:microsoft.com/office/officeart/2005/8/layout/hierarchy2"/>
    <dgm:cxn modelId="{D44DCB98-5619-4D43-8335-89B7594E6FB4}" type="presOf" srcId="{B12BA76C-BE18-4C7A-A719-241D4ED2A137}" destId="{C3528BF5-A1AE-46DE-A5F8-09E71AFFE07C}" srcOrd="1" destOrd="0" presId="urn:microsoft.com/office/officeart/2005/8/layout/hierarchy2"/>
    <dgm:cxn modelId="{70CBADC2-6AC0-4A37-B8B5-F7AE8BD2F5FB}" type="presOf" srcId="{6BC69290-B8E4-46CF-9BC7-B9049D12AF6C}" destId="{B03BDCB1-6DBE-4040-A79B-CE3E70B976B3}" srcOrd="0" destOrd="0" presId="urn:microsoft.com/office/officeart/2005/8/layout/hierarchy2"/>
    <dgm:cxn modelId="{AF375CC9-11D5-4BC2-BEC8-D443696A2B32}" srcId="{609F868B-57A4-4DD3-937F-2D6A9A6AA066}" destId="{E8693596-15B6-4DFA-BB12-069A84FE2045}" srcOrd="1" destOrd="0" parTransId="{6BC69290-B8E4-46CF-9BC7-B9049D12AF6C}" sibTransId="{F6FF5D01-5263-49C8-838F-68428E1C3408}"/>
    <dgm:cxn modelId="{F624AE42-F21D-40FC-ABFC-0FA09F0FB61F}" type="presOf" srcId="{CA7C2427-269C-4B72-A481-4F625D3F97D7}" destId="{B64710AF-C8EB-4B91-BDAD-70FF995277D1}" srcOrd="0" destOrd="0" presId="urn:microsoft.com/office/officeart/2005/8/layout/hierarchy2"/>
    <dgm:cxn modelId="{F1A88E89-D46A-4267-A880-A775450227D9}" type="presParOf" srcId="{F4B9C84E-A9D2-42D6-82D5-93768D92AF92}" destId="{3436F4A5-031E-4D3F-8934-6250F16DD9B3}" srcOrd="0" destOrd="0" presId="urn:microsoft.com/office/officeart/2005/8/layout/hierarchy2"/>
    <dgm:cxn modelId="{F12FE9CE-A813-4362-8C7C-952B58F262DA}" type="presParOf" srcId="{3436F4A5-031E-4D3F-8934-6250F16DD9B3}" destId="{FBB21AD3-F9C2-419B-83A2-0AA7072718F9}" srcOrd="0" destOrd="0" presId="urn:microsoft.com/office/officeart/2005/8/layout/hierarchy2"/>
    <dgm:cxn modelId="{0B4F78BC-0B73-4595-BCBB-1BF4E43BC3B3}" type="presParOf" srcId="{3436F4A5-031E-4D3F-8934-6250F16DD9B3}" destId="{F33E059A-E77F-4BAD-B449-E68B82438D69}" srcOrd="1" destOrd="0" presId="urn:microsoft.com/office/officeart/2005/8/layout/hierarchy2"/>
    <dgm:cxn modelId="{2AD87C2B-3257-41CA-A326-7E189957F7DE}" type="presParOf" srcId="{F33E059A-E77F-4BAD-B449-E68B82438D69}" destId="{7657AE30-31E3-48A4-A457-F80F6E477514}" srcOrd="0" destOrd="0" presId="urn:microsoft.com/office/officeart/2005/8/layout/hierarchy2"/>
    <dgm:cxn modelId="{1ABC23DB-F966-4DE8-BE85-311574BF6D76}" type="presParOf" srcId="{7657AE30-31E3-48A4-A457-F80F6E477514}" destId="{38D9D1F2-16B1-4D7C-AABC-ACA653533AE7}" srcOrd="0" destOrd="0" presId="urn:microsoft.com/office/officeart/2005/8/layout/hierarchy2"/>
    <dgm:cxn modelId="{2031CE47-408C-4574-A3A2-2442DAFF6A07}" type="presParOf" srcId="{F33E059A-E77F-4BAD-B449-E68B82438D69}" destId="{BD92D3CE-9D1F-406F-A58C-0B61276DF6AA}" srcOrd="1" destOrd="0" presId="urn:microsoft.com/office/officeart/2005/8/layout/hierarchy2"/>
    <dgm:cxn modelId="{2FBB14DB-ABE2-46E1-8C2E-3AEABBFA76E6}" type="presParOf" srcId="{BD92D3CE-9D1F-406F-A58C-0B61276DF6AA}" destId="{B64710AF-C8EB-4B91-BDAD-70FF995277D1}" srcOrd="0" destOrd="0" presId="urn:microsoft.com/office/officeart/2005/8/layout/hierarchy2"/>
    <dgm:cxn modelId="{E45614FC-2F79-4904-8EDE-6F761DC535F9}" type="presParOf" srcId="{BD92D3CE-9D1F-406F-A58C-0B61276DF6AA}" destId="{C5F61F77-A276-4A53-99EF-A0580C99AB78}" srcOrd="1" destOrd="0" presId="urn:microsoft.com/office/officeart/2005/8/layout/hierarchy2"/>
    <dgm:cxn modelId="{9D1486C5-1B04-4D4C-86E7-446AFA3CA024}" type="presParOf" srcId="{C5F61F77-A276-4A53-99EF-A0580C99AB78}" destId="{8140F87A-7ACC-4760-BF89-218F3EF1B307}" srcOrd="0" destOrd="0" presId="urn:microsoft.com/office/officeart/2005/8/layout/hierarchy2"/>
    <dgm:cxn modelId="{586F4A87-D9AE-470A-B83D-9CDFF8814D1E}" type="presParOf" srcId="{8140F87A-7ACC-4760-BF89-218F3EF1B307}" destId="{C3528BF5-A1AE-46DE-A5F8-09E71AFFE07C}" srcOrd="0" destOrd="0" presId="urn:microsoft.com/office/officeart/2005/8/layout/hierarchy2"/>
    <dgm:cxn modelId="{6C2B7523-3354-4A46-A147-62778A64FD89}" type="presParOf" srcId="{C5F61F77-A276-4A53-99EF-A0580C99AB78}" destId="{BC7D4CDB-3CF9-4054-950C-6E6EF8E55505}" srcOrd="1" destOrd="0" presId="urn:microsoft.com/office/officeart/2005/8/layout/hierarchy2"/>
    <dgm:cxn modelId="{85F71E4D-643A-428B-AB5E-F8CFD8B5EDD5}" type="presParOf" srcId="{BC7D4CDB-3CF9-4054-950C-6E6EF8E55505}" destId="{2F0FF08C-0D9B-4F6D-862B-133D33E79CBD}" srcOrd="0" destOrd="0" presId="urn:microsoft.com/office/officeart/2005/8/layout/hierarchy2"/>
    <dgm:cxn modelId="{881A609D-8B89-4A4F-B756-315A104C40AB}" type="presParOf" srcId="{BC7D4CDB-3CF9-4054-950C-6E6EF8E55505}" destId="{F9D49C30-FAD2-4974-9483-467440318CBA}" srcOrd="1" destOrd="0" presId="urn:microsoft.com/office/officeart/2005/8/layout/hierarchy2"/>
    <dgm:cxn modelId="{958176DA-E502-4711-813C-4152EC15F6B6}" type="presParOf" srcId="{C5F61F77-A276-4A53-99EF-A0580C99AB78}" destId="{BF037616-CDA1-4EFE-88DA-106C291CACC4}" srcOrd="2" destOrd="0" presId="urn:microsoft.com/office/officeart/2005/8/layout/hierarchy2"/>
    <dgm:cxn modelId="{CC647C81-45FC-426C-BDD6-774E71C1B424}" type="presParOf" srcId="{BF037616-CDA1-4EFE-88DA-106C291CACC4}" destId="{24B3DD6F-5D54-4303-8794-74A71DED919B}" srcOrd="0" destOrd="0" presId="urn:microsoft.com/office/officeart/2005/8/layout/hierarchy2"/>
    <dgm:cxn modelId="{AB2A6075-313A-4F7C-BDB2-40949BE6B901}" type="presParOf" srcId="{C5F61F77-A276-4A53-99EF-A0580C99AB78}" destId="{FF1F2C1C-69D5-456A-9D1C-F6693CC37F1F}" srcOrd="3" destOrd="0" presId="urn:microsoft.com/office/officeart/2005/8/layout/hierarchy2"/>
    <dgm:cxn modelId="{E0105609-4570-4D5F-B5E8-154CB9517A83}" type="presParOf" srcId="{FF1F2C1C-69D5-456A-9D1C-F6693CC37F1F}" destId="{2F5AAB3F-B5A7-4847-B604-C524E48696B7}" srcOrd="0" destOrd="0" presId="urn:microsoft.com/office/officeart/2005/8/layout/hierarchy2"/>
    <dgm:cxn modelId="{EF3C5E5D-706A-4E2F-B8AD-DA63B3E34658}" type="presParOf" srcId="{FF1F2C1C-69D5-456A-9D1C-F6693CC37F1F}" destId="{E210C900-C711-49A2-8945-365617AF2479}" srcOrd="1" destOrd="0" presId="urn:microsoft.com/office/officeart/2005/8/layout/hierarchy2"/>
    <dgm:cxn modelId="{F6B8BF3D-44EC-43F0-8C48-6BC6C20BE01F}" type="presParOf" srcId="{F33E059A-E77F-4BAD-B449-E68B82438D69}" destId="{B03BDCB1-6DBE-4040-A79B-CE3E70B976B3}" srcOrd="2" destOrd="0" presId="urn:microsoft.com/office/officeart/2005/8/layout/hierarchy2"/>
    <dgm:cxn modelId="{AC01E92B-5BB3-43CD-A2A9-A00A2BEA4A74}" type="presParOf" srcId="{B03BDCB1-6DBE-4040-A79B-CE3E70B976B3}" destId="{0C236DDC-C998-4419-9257-72295FB5CF9B}" srcOrd="0" destOrd="0" presId="urn:microsoft.com/office/officeart/2005/8/layout/hierarchy2"/>
    <dgm:cxn modelId="{67751A4A-A8E5-4943-B86C-FB2157FC8CF6}" type="presParOf" srcId="{F33E059A-E77F-4BAD-B449-E68B82438D69}" destId="{CDFB639A-F8C0-4987-B5FA-F97571AA6D43}" srcOrd="3" destOrd="0" presId="urn:microsoft.com/office/officeart/2005/8/layout/hierarchy2"/>
    <dgm:cxn modelId="{CCB42AAA-5B3F-43C5-AFAF-C9824183B0E0}" type="presParOf" srcId="{CDFB639A-F8C0-4987-B5FA-F97571AA6D43}" destId="{B43B2702-87F4-4062-86AA-BC382A613AF6}" srcOrd="0" destOrd="0" presId="urn:microsoft.com/office/officeart/2005/8/layout/hierarchy2"/>
    <dgm:cxn modelId="{6672A207-1C53-4E63-9989-F267DA47F47A}" type="presParOf" srcId="{CDFB639A-F8C0-4987-B5FA-F97571AA6D43}" destId="{C214AC6A-B1B4-42E0-B022-15AB65BB85B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C79E9-5B2D-4B11-9B29-F02BC66587E1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280869-9095-4317-90B5-813400C27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7201EF6-38E9-4764-9B75-1987A3FFB0C2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1F4270F-1515-4D43-A68E-0279609E6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5F3685-1B48-45BD-A56A-E02C38358221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96CCAB-E04D-4C67-A51B-64585BC7E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0229B-9A99-4049-B1A4-3BB9047743D7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6A43C-6984-46FF-86B7-35A2088A8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747FB-90AA-4BF3-88D4-B2199E50F991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1A90A-A070-412A-8E9A-B3F274A256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3A44951-2A48-4DEA-9ECB-47E1A68BFC39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170B1A3-69F7-4C72-AF02-BA0614F24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09B5B-D47F-4D4D-9BDC-9E6A092CD33E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07387-CA16-495E-BF26-0EE37D89C6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1B21A4F-A50F-47D2-B182-EBADD3621026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4CE78F2-FDB8-49FC-9903-14BD3C2E3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B8F5A80-2E08-48CD-A5AF-411323640451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2C8D7EF-E3A1-4200-9859-40B3FEB7E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010DC-1073-47F9-A830-FEBEA14D8487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FF450-DAFD-43AA-8268-387B65517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C680E-7059-424F-AC6D-49373C41DAC8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6540C-DA7A-4903-8887-49127EF7D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41D112F-E258-4E7C-8F96-4B48BFA8282F}" type="datetimeFigureOut">
              <a:rPr lang="cs-CZ"/>
              <a:pPr>
                <a:defRPr/>
              </a:pPr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A2F5DBB8-4C76-4336-8D64-2E79D25D5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4" r:id="rId5"/>
    <p:sldLayoutId id="2147483699" r:id="rId6"/>
    <p:sldLayoutId id="2147483693" r:id="rId7"/>
    <p:sldLayoutId id="2147483700" r:id="rId8"/>
    <p:sldLayoutId id="2147483701" r:id="rId9"/>
    <p:sldLayoutId id="2147483692" r:id="rId10"/>
    <p:sldLayoutId id="2147483691" r:id="rId11"/>
  </p:sldLayoutIdLst>
  <p:transition spd="med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4" descr="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81063" y="882650"/>
            <a:ext cx="1765300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Rectangle 5"/>
          <p:cNvSpPr>
            <a:spLocks noChangeArrowheads="1"/>
          </p:cNvSpPr>
          <p:nvPr/>
        </p:nvSpPr>
        <p:spPr bwMode="auto">
          <a:xfrm>
            <a:off x="684213" y="836613"/>
            <a:ext cx="7935912" cy="110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>
                <a:latin typeface="Century Schoolbook"/>
              </a:rPr>
              <a:t>                                     </a:t>
            </a:r>
            <a:r>
              <a:rPr lang="cs-CZ" sz="1600" b="1">
                <a:latin typeface="Century Schoolbook"/>
              </a:rPr>
              <a:t>Základní  škola a mateřská škola J.A.Komenského</a:t>
            </a:r>
            <a:endParaRPr lang="cs-CZ" sz="1600">
              <a:latin typeface="Century Schoolbook"/>
            </a:endParaRPr>
          </a:p>
          <a:p>
            <a:pPr algn="ctr"/>
            <a:r>
              <a:rPr lang="cs-CZ" sz="1600" b="1">
                <a:latin typeface="Century Schoolbook"/>
              </a:rPr>
              <a:t>                                                          v Novém  Strašecí</a:t>
            </a:r>
            <a:r>
              <a:rPr lang="cs-CZ" sz="1600">
                <a:latin typeface="Century Schoolbook"/>
              </a:rPr>
              <a:t>                     </a:t>
            </a:r>
          </a:p>
          <a:p>
            <a:pPr algn="ctr"/>
            <a:r>
              <a:rPr lang="cs-CZ" sz="1600">
                <a:latin typeface="Century Schoolbook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latin typeface="Century Schoolbook"/>
              </a:rPr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331913" y="2205038"/>
            <a:ext cx="7067550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VY_32_INOVACE_17_Krytosemenné rostliny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7. ročník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Biologie rostlin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Krytosemenné rostliny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nahosemenné, krytosemenné, jednoděložné, dvouděložné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04/2012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pro interaktivní tabuli uvádějící základní pojmy 			pro lepší orientaci v učivu, rozlišení jedno a dvouděložných 			rostlin dle typických znaků</a:t>
            </a:r>
            <a:endParaRPr lang="cs-CZ" sz="19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Krytosemenné rostliny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Jednoděložné a dvouděložné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Semenné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Nejdokonalejší</a:t>
            </a:r>
            <a:r>
              <a:rPr lang="cs-CZ" dirty="0" smtClean="0"/>
              <a:t> skupina rostlin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Nejpočetnější</a:t>
            </a:r>
            <a:r>
              <a:rPr lang="cs-CZ" dirty="0" smtClean="0"/>
              <a:t> skupina rostlin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Pro rozmnožování nepotřebují vodu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Semeno</a:t>
            </a:r>
            <a:r>
              <a:rPr lang="cs-CZ" dirty="0" smtClean="0"/>
              <a:t> chrání zárodek nové rostliny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Krytosemenné a nahosemenné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>
                <a:solidFill>
                  <a:schemeClr val="tx2"/>
                </a:solidFill>
              </a:rPr>
              <a:t>Porovnej výše uvedené znaky s výtrusnými rostlinami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Nedokonalé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Málo početné skupiny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Nutná voda pro přenos samčích </a:t>
            </a:r>
            <a:r>
              <a:rPr lang="cs-CZ" dirty="0" err="1" smtClean="0"/>
              <a:t>pohl</a:t>
            </a:r>
            <a:r>
              <a:rPr lang="cs-CZ" dirty="0" smtClean="0"/>
              <a:t>. buněk při rozmnožování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Netvoří semena ale výtrusy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semenných rostlin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Nahosemenné - To už vím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Mají nahosemenné rostliny semena ukrytá v plodech?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Ne, semena jsou bez oplodí.</a:t>
            </a:r>
          </a:p>
          <a:p>
            <a:r>
              <a:rPr lang="cs-CZ" smtClean="0"/>
              <a:t>Jak jsou uložena semena nahosemenných rostlin?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V semenných plodech (tis, jalovec) nebo v šiškách (smrk)</a:t>
            </a:r>
          </a:p>
          <a:p>
            <a:r>
              <a:rPr lang="cs-CZ" smtClean="0"/>
              <a:t>Jaké skupiny řadíme k nahosemenných rostlinám?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Jinany a jehličnany</a:t>
            </a:r>
          </a:p>
          <a:p>
            <a:r>
              <a:rPr lang="cs-CZ" smtClean="0"/>
              <a:t>Jmenuj zástupce jehličnanů.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Smrk ztepilý, smrk pichlavý, borovice lesní, borovice černá, jedle bělokorá, modřín opadavý, jalovec obecný, tis červený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Krytosemenné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3959225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b="1" dirty="0" smtClean="0">
                <a:solidFill>
                  <a:schemeClr val="accent1"/>
                </a:solidFill>
              </a:rPr>
              <a:t>Nejmladší</a:t>
            </a:r>
            <a:r>
              <a:rPr lang="cs-CZ" sz="2800" dirty="0" smtClean="0"/>
              <a:t> skupina rostlin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250 000 druhů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Semena ukrytá v </a:t>
            </a:r>
            <a:r>
              <a:rPr lang="cs-CZ" sz="2800" b="1" dirty="0" smtClean="0">
                <a:solidFill>
                  <a:schemeClr val="accent1"/>
                </a:solidFill>
              </a:rPr>
              <a:t>plodech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2800" b="1" dirty="0" smtClean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Tvoří </a:t>
            </a:r>
            <a:r>
              <a:rPr lang="cs-CZ" sz="2800" b="1" dirty="0" smtClean="0">
                <a:solidFill>
                  <a:schemeClr val="accent1"/>
                </a:solidFill>
              </a:rPr>
              <a:t>květy</a:t>
            </a:r>
            <a:r>
              <a:rPr lang="cs-CZ" sz="2800" dirty="0" smtClean="0"/>
              <a:t> s pohlavními orgány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pic>
        <p:nvPicPr>
          <p:cNvPr id="18435" name="Picture 6" descr="C:\Users\Tereza\AppData\Local\Microsoft\Windows\Temporary Internet Files\Content.IE5\42OPTTM1\MP900407277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859338" y="2547938"/>
            <a:ext cx="3068637" cy="267652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Krytosemenné</a:t>
            </a:r>
            <a:endParaRPr lang="cs-CZ" dirty="0"/>
          </a:p>
        </p:txBody>
      </p:sp>
      <p:sp>
        <p:nvSpPr>
          <p:cNvPr id="19458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/>
              <a:t>2 dělohy</a:t>
            </a:r>
          </a:p>
          <a:p>
            <a:r>
              <a:rPr lang="cs-CZ" smtClean="0"/>
              <a:t>Kořen </a:t>
            </a:r>
            <a:r>
              <a:rPr lang="cs-CZ" smtClean="0">
                <a:solidFill>
                  <a:schemeClr val="accent1"/>
                </a:solidFill>
              </a:rPr>
              <a:t>hlavní</a:t>
            </a:r>
            <a:r>
              <a:rPr lang="cs-CZ" smtClean="0"/>
              <a:t> a postranní</a:t>
            </a:r>
          </a:p>
          <a:p>
            <a:r>
              <a:rPr lang="cs-CZ" smtClean="0"/>
              <a:t>Cévní svazky ve stonku </a:t>
            </a:r>
            <a:r>
              <a:rPr lang="cs-CZ" smtClean="0">
                <a:solidFill>
                  <a:schemeClr val="accent1"/>
                </a:solidFill>
              </a:rPr>
              <a:t>v kruhu</a:t>
            </a:r>
          </a:p>
          <a:p>
            <a:r>
              <a:rPr lang="cs-CZ" smtClean="0"/>
              <a:t>Květ. obaly </a:t>
            </a:r>
            <a:r>
              <a:rPr lang="cs-CZ" smtClean="0">
                <a:solidFill>
                  <a:schemeClr val="accent1"/>
                </a:solidFill>
              </a:rPr>
              <a:t>rozlišené</a:t>
            </a:r>
          </a:p>
          <a:p>
            <a:r>
              <a:rPr lang="cs-CZ" smtClean="0">
                <a:solidFill>
                  <a:schemeClr val="accent1"/>
                </a:solidFill>
              </a:rPr>
              <a:t>Pětičetné</a:t>
            </a:r>
            <a:r>
              <a:rPr lang="cs-CZ" smtClean="0"/>
              <a:t> květy</a:t>
            </a:r>
          </a:p>
          <a:p>
            <a:r>
              <a:rPr lang="cs-CZ" smtClean="0"/>
              <a:t>Žilnatina </a:t>
            </a:r>
            <a:r>
              <a:rPr lang="cs-CZ" smtClean="0">
                <a:solidFill>
                  <a:schemeClr val="accent1"/>
                </a:solidFill>
              </a:rPr>
              <a:t>zpeřená</a:t>
            </a:r>
          </a:p>
        </p:txBody>
      </p:sp>
      <p:sp>
        <p:nvSpPr>
          <p:cNvPr id="1945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729038" cy="3886200"/>
          </a:xfrm>
        </p:spPr>
        <p:txBody>
          <a:bodyPr/>
          <a:lstStyle/>
          <a:p>
            <a:r>
              <a:rPr lang="cs-CZ" smtClean="0"/>
              <a:t>1 děloha</a:t>
            </a:r>
          </a:p>
          <a:p>
            <a:r>
              <a:rPr lang="cs-CZ" smtClean="0"/>
              <a:t>Kořeny </a:t>
            </a:r>
            <a:r>
              <a:rPr lang="cs-CZ" smtClean="0">
                <a:solidFill>
                  <a:schemeClr val="accent1"/>
                </a:solidFill>
              </a:rPr>
              <a:t>svazčité</a:t>
            </a:r>
          </a:p>
          <a:p>
            <a:endParaRPr lang="cs-CZ" smtClean="0"/>
          </a:p>
          <a:p>
            <a:r>
              <a:rPr lang="cs-CZ" smtClean="0"/>
              <a:t>Cévní svazky ve stonku </a:t>
            </a:r>
            <a:r>
              <a:rPr lang="cs-CZ" smtClean="0">
                <a:solidFill>
                  <a:schemeClr val="accent1"/>
                </a:solidFill>
              </a:rPr>
              <a:t>neuspořádané</a:t>
            </a:r>
          </a:p>
          <a:p>
            <a:r>
              <a:rPr lang="cs-CZ" smtClean="0"/>
              <a:t>Květ. obaly </a:t>
            </a:r>
            <a:r>
              <a:rPr lang="cs-CZ" smtClean="0">
                <a:solidFill>
                  <a:schemeClr val="accent1"/>
                </a:solidFill>
              </a:rPr>
              <a:t>nerozlišené</a:t>
            </a:r>
          </a:p>
          <a:p>
            <a:r>
              <a:rPr lang="cs-CZ" smtClean="0">
                <a:solidFill>
                  <a:schemeClr val="accent1"/>
                </a:solidFill>
              </a:rPr>
              <a:t>Trojčetné</a:t>
            </a:r>
            <a:r>
              <a:rPr lang="cs-CZ" smtClean="0"/>
              <a:t> květy</a:t>
            </a:r>
          </a:p>
          <a:p>
            <a:r>
              <a:rPr lang="cs-CZ" smtClean="0"/>
              <a:t>Žilnatina </a:t>
            </a:r>
            <a:r>
              <a:rPr lang="cs-CZ" smtClean="0">
                <a:solidFill>
                  <a:schemeClr val="accent1"/>
                </a:solidFill>
              </a:rPr>
              <a:t>souběžná</a:t>
            </a:r>
          </a:p>
        </p:txBody>
      </p:sp>
      <p:sp>
        <p:nvSpPr>
          <p:cNvPr id="19460" name="Zástupný symbol pro text 5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dvouděložné</a:t>
            </a:r>
          </a:p>
        </p:txBody>
      </p:sp>
      <p:sp>
        <p:nvSpPr>
          <p:cNvPr id="19461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jednoděložné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Rozhodni – dvouděložná nebo jednoděložná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r>
              <a:rPr lang="cs-CZ" smtClean="0"/>
              <a:t>Dvouděložná</a:t>
            </a:r>
          </a:p>
          <a:p>
            <a:r>
              <a:rPr lang="cs-CZ" smtClean="0"/>
              <a:t>Květní obaly rozlišené na kalich a korunu</a:t>
            </a:r>
          </a:p>
        </p:txBody>
      </p:sp>
      <p:pic>
        <p:nvPicPr>
          <p:cNvPr id="20483" name="Picture 2" descr="C:\Users\Tereza\AppData\Local\Microsoft\Windows\Temporary Internet Files\Content.IE5\42OPTTM1\MP90042210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057400"/>
            <a:ext cx="3657600" cy="365760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Rozhodni – dvouděložná nebo jednoděložná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r>
              <a:rPr lang="cs-CZ" smtClean="0"/>
              <a:t>Jednoděložná</a:t>
            </a:r>
          </a:p>
          <a:p>
            <a:r>
              <a:rPr lang="cs-CZ" smtClean="0"/>
              <a:t>Květní obaly nerozlišené - okvětí</a:t>
            </a:r>
          </a:p>
        </p:txBody>
      </p:sp>
      <p:pic>
        <p:nvPicPr>
          <p:cNvPr id="21507" name="Picture 4" descr="C:\Users\Tereza\AppData\Local\Microsoft\Windows\Temporary Internet Files\Content.IE5\XPP2AOFH\MP90040728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39825" y="2320925"/>
            <a:ext cx="2292350" cy="313055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Rozhodni – dvouděložná nebo jednoděložná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r>
              <a:rPr lang="cs-CZ" smtClean="0"/>
              <a:t>Jednoděložná</a:t>
            </a:r>
          </a:p>
          <a:p>
            <a:r>
              <a:rPr lang="cs-CZ" smtClean="0"/>
              <a:t>Květní obaly nerozlišené - okvětí</a:t>
            </a:r>
          </a:p>
          <a:p>
            <a:endParaRPr lang="cs-CZ" smtClean="0"/>
          </a:p>
        </p:txBody>
      </p:sp>
      <p:pic>
        <p:nvPicPr>
          <p:cNvPr id="22531" name="Picture 2" descr="C:\Users\Tereza\AppData\Local\Microsoft\Windows\Temporary Internet Files\Content.IE5\0FYFT0AB\MP90040688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/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Rozhodni – dvouděložná nebo jednoděložná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r>
              <a:rPr lang="cs-CZ" smtClean="0"/>
              <a:t>Dvouděložná</a:t>
            </a:r>
          </a:p>
          <a:p>
            <a:r>
              <a:rPr lang="cs-CZ" smtClean="0"/>
              <a:t>Zpeřená žilnatina</a:t>
            </a:r>
          </a:p>
        </p:txBody>
      </p:sp>
      <p:pic>
        <p:nvPicPr>
          <p:cNvPr id="23555" name="Picture 2" descr="C:\Users\Tereza\AppData\Local\Microsoft\Windows\Temporary Internet Files\Content.IE5\42OPTTM1\MP90043082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057400"/>
            <a:ext cx="3657600" cy="365760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Rozhodni – dvouděložná nebo jednoděložná</a:t>
            </a:r>
          </a:p>
        </p:txBody>
      </p:sp>
      <p:sp>
        <p:nvSpPr>
          <p:cNvPr id="24578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r>
              <a:rPr lang="cs-CZ" smtClean="0"/>
              <a:t>Jednoděložná</a:t>
            </a:r>
          </a:p>
          <a:p>
            <a:r>
              <a:rPr lang="cs-CZ" smtClean="0"/>
              <a:t>Souběžná žilnatina</a:t>
            </a:r>
          </a:p>
        </p:txBody>
      </p:sp>
      <p:pic>
        <p:nvPicPr>
          <p:cNvPr id="24579" name="Picture 3" descr="C:\Users\Tereza\AppData\Local\Microsoft\Windows\Temporary Internet Files\Content.IE5\XXPFUX59\MP90020159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1916113"/>
            <a:ext cx="3657600" cy="4033837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Rozhodni – dvouděložná nebo jednoděložná</a:t>
            </a:r>
          </a:p>
        </p:txBody>
      </p:sp>
      <p:pic>
        <p:nvPicPr>
          <p:cNvPr id="25602" name="Picture 4" descr="C:\Users\Tereza\AppData\Local\Microsoft\Windows\Temporary Internet Files\Content.IE5\42OPTTM1\MP90043313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71550" y="1628775"/>
            <a:ext cx="6407150" cy="3167063"/>
          </a:xfrm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27088" y="5157788"/>
            <a:ext cx="72294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z="2800">
                <a:latin typeface="Century Schoolbook"/>
              </a:rPr>
              <a:t>Jednoděložná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800">
                <a:latin typeface="Century Schoolbook"/>
              </a:rPr>
              <a:t>Svazčitý kořen, nerozlišené květní obaly…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Rozhodni – dvouděložná nebo jednoděložná</a:t>
            </a:r>
          </a:p>
        </p:txBody>
      </p:sp>
      <p:pic>
        <p:nvPicPr>
          <p:cNvPr id="26626" name="Picture 2" descr="C:\Users\Tereza\AppData\Local\Microsoft\Windows\Temporary Internet Files\Content.IE5\XXPFUX59\MP900433069[2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412875"/>
            <a:ext cx="6400800" cy="3529013"/>
          </a:xfr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27088" y="5157788"/>
            <a:ext cx="25749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z="2800">
                <a:latin typeface="Century Schoolbook"/>
              </a:rPr>
              <a:t>Dvouděložná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800">
                <a:latin typeface="Century Schoolbook"/>
              </a:rPr>
              <a:t>Hlavní kořen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Galerie www.office.microsoft.com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76</TotalTime>
  <Words>316</Words>
  <Application>Microsoft Office PowerPoint</Application>
  <PresentationFormat>Předvádění na obrazovce (4:3)</PresentationFormat>
  <Paragraphs>86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15</vt:i4>
      </vt:variant>
    </vt:vector>
  </HeadingPairs>
  <TitlesOfParts>
    <vt:vector size="27" baseType="lpstr">
      <vt:lpstr>Century Schoolbook</vt:lpstr>
      <vt:lpstr>Arial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KRYTOSEMENNÉ ROSTLINY</vt:lpstr>
      <vt:lpstr>SEMENNÉ ROSTLINY</vt:lpstr>
      <vt:lpstr>DĚLENÍ SEMENNÝCH ROSTLIN</vt:lpstr>
      <vt:lpstr>NAHOSEMENNÉ - TO UŽ VÍM</vt:lpstr>
      <vt:lpstr>KRYTOSEMENNÉ</vt:lpstr>
      <vt:lpstr>KRYTOSEMENNÉ</vt:lpstr>
      <vt:lpstr>ROZHODNI – DVOUDĚLOŽNÁ NEBO JEDNODĚLOŽNÁ</vt:lpstr>
      <vt:lpstr>ROZHODNI – DVOUDĚLOŽNÁ NEBO JEDNODĚLOŽNÁ</vt:lpstr>
      <vt:lpstr>ROZHODNI – DVOUDĚLOŽNÁ NEBO JEDNODĚLOŽNÁ</vt:lpstr>
      <vt:lpstr>ROZHODNI – DVOUDĚLOŽNÁ NEBO JEDNODĚLOŽNÁ</vt:lpstr>
      <vt:lpstr>ROZHODNI – DVOUDĚLOŽNÁ NEBO JEDNODĚLOŽNÁ</vt:lpstr>
      <vt:lpstr>ROZHODNI – DVOUDĚLOŽNÁ NEBO JEDNODĚLOŽNÁ</vt:lpstr>
      <vt:lpstr>ROZHODNI – DVOUDĚLOŽNÁ NEBO JEDNODĚLOŽNÁ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Maminka</cp:lastModifiedBy>
  <cp:revision>15</cp:revision>
  <dcterms:created xsi:type="dcterms:W3CDTF">2012-04-11T20:30:39Z</dcterms:created>
  <dcterms:modified xsi:type="dcterms:W3CDTF">2012-10-24T07:19:49Z</dcterms:modified>
</cp:coreProperties>
</file>