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5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DF219-6534-4EBC-9858-720908053264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2EA47-2BEE-4381-B6E1-F0951F3FC5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5962530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Zdeněk Brabec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leden 2012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VY_32_INOVACE_07_8. ročník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Výchova k občanství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Osobnost - učení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16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756693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ANOTACE: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Soubor je určen k výkladu a procvičení </a:t>
            </a:r>
            <a:r>
              <a:rPr lang="cs-CZ" smtClean="0">
                <a:solidFill>
                  <a:prstClr val="black"/>
                </a:solidFill>
              </a:rPr>
              <a:t>tématu </a:t>
            </a:r>
            <a:r>
              <a:rPr lang="cs-CZ" smtClean="0">
                <a:solidFill>
                  <a:prstClr val="black"/>
                </a:solidFill>
              </a:rPr>
              <a:t>Učení </a:t>
            </a:r>
            <a:r>
              <a:rPr lang="cs-CZ" dirty="0" smtClean="0">
                <a:solidFill>
                  <a:prstClr val="black"/>
                </a:solidFill>
              </a:rPr>
              <a:t>v 8. ročníku.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</a:rPr>
              <a:t>Po postupném zobrazení obrázků a činnosti, které k nim náleží, kliknutím na obdélník</a:t>
            </a:r>
          </a:p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    odhalíte tři období, pro která jsou příslušné činnosti typické. Kliknutím na období</a:t>
            </a:r>
          </a:p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    správně přiřadíte (str. 3).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</a:rPr>
              <a:t>Sestavte charakteristiku příslušné lidské činnosti z uvedených pojmů (str. 4).</a:t>
            </a:r>
          </a:p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06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rab\AppData\Local\Microsoft\Windows\Temporary Internet Files\Content.IE5\KD0TJ3W5\MP9004021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75" y="-27384"/>
            <a:ext cx="2182093" cy="308391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rab\AppData\Local\Microsoft\Windows\Temporary Internet Files\Content.IE5\GNLJE56T\MP9004304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-27384"/>
            <a:ext cx="2314948" cy="308391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rab\AppData\Local\Microsoft\Windows\Temporary Internet Files\Content.IE5\KD0TJ3W5\MP9004395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27384"/>
            <a:ext cx="2376264" cy="312769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62479" y="3153162"/>
            <a:ext cx="9012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</a:t>
            </a:r>
            <a:endParaRPr lang="cs-CZ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92280" y="3068960"/>
            <a:ext cx="1404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</a:t>
            </a:r>
            <a:endParaRPr lang="cs-CZ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51920" y="3130140"/>
            <a:ext cx="13628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učení</a:t>
            </a:r>
            <a:endParaRPr lang="cs-CZ" sz="4000" b="1" u="sng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75590" y="5589240"/>
            <a:ext cx="23762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dětství</a:t>
            </a:r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131840" y="5611887"/>
            <a:ext cx="30051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dospívání</a:t>
            </a:r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19664" y="5595198"/>
            <a:ext cx="30243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dospělost</a:t>
            </a:r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949" y="5617845"/>
            <a:ext cx="8496944" cy="746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65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737E-6 C 0.00886 -0.03331 -0.00382 -0.05737 -0.00798 -0.08744 C -0.00902 -0.09507 -0.00885 -0.10132 -0.01215 -0.10756 C -0.01354 -0.11566 -0.0151 -0.12399 -0.01718 -0.13185 C -0.01805 -0.14365 -0.01805 -0.15961 -0.02326 -0.16956 C -0.02291 -0.19546 -0.02378 -0.2216 -0.02222 -0.24751 C -0.02187 -0.25353 -0.01232 -0.26139 -0.01007 -0.2637 C 0.00677 -0.28082 0.02743 -0.28845 0.04861 -0.29077 C 0.06372 -0.29031 0.07882 -0.29031 0.09393 -0.28938 C 0.11511 -0.28822 0.13351 -0.26787 0.15365 -0.26232 C 0.16111 -0.25746 0.16893 -0.25329 0.17674 -0.2489 C 0.18438 -0.23918 0.19375 -0.23571 0.20313 -0.23016 C 0.21216 -0.22461 0.22014 -0.21628 0.22934 -0.21119 C 0.23507 -0.20796 0.24202 -0.2068 0.24757 -0.2031 C 0.25851 -0.19593 0.26789 -0.18714 0.27986 -0.18297 C 0.28264 -0.18089 0.2849 -0.17742 0.28768 -0.17626 C 0.29584 -0.17303 0.30591 -0.17002 0.31424 -0.16817 C 0.32257 -0.16424 0.33247 -0.16169 0.3415 -0.16007 C 0.36389 -0.16053 0.38664 -0.16053 0.4092 -0.16146 C 0.41441 -0.16169 0.41962 -0.16609 0.42535 -0.16678 C 0.42934 -0.17048 0.43837 -0.17488 0.43837 -0.17488 C 0.44618 -0.18529 0.45573 -0.19084 0.46476 -0.19917 C 0.47066 -0.20472 0.47448 -0.21744 0.47882 -0.22484 C 0.48368 -0.2334 0.4882 -0.24265 0.49393 -0.25029 C 0.49584 -0.26393 0.49306 -0.25098 0.49809 -0.26116 C 0.49966 -0.2644 0.49983 -0.26833 0.50104 -0.2718 C 0.50243 -0.27643 0.50417 -0.28082 0.50608 -0.28522 C 0.50712 -0.28799 0.5092 -0.29331 0.5092 -0.29331 C 0.51025 -0.30326 0.51146 -0.31089 0.51216 -0.32153 C 0.51129 -0.41661 0.5191 -0.41244 0.50209 -0.46703 C 0.49844 -0.49549 0.48004 -0.52371 0.46667 -0.54499 C 0.46198 -0.56303 0.44688 -0.57344 0.4342 -0.58015 C 0.41164 -0.59218 0.39115 -0.61092 0.36667 -0.61508 C 0.33924 -0.62873 0.304 -0.61948 0.27778 -0.61901 C 0.26667 -0.61439 0.27361 -0.61786 0.25764 -0.60698 C 0.24879 -0.60097 0.23681 -0.59773 0.22726 -0.59496 C 0.22014 -0.5901 0.21424 -0.58246 0.20712 -0.57737 C 0.20712 -0.57737 0.18924 -0.56558 0.18698 -0.56396 C 0.1816 -0.56026 0.18125 -0.56257 0.17674 -0.55841 C 0.16789 -0.55031 0.16007 -0.53967 0.15035 -0.53296 C 0.14757 -0.52648 0.14115 -0.52255 0.13629 -0.51816 C 0.13334 -0.51515 0.12726 -0.50867 0.12726 -0.50867 C 0.12344 -0.50081 0.11927 -0.4941 0.11424 -0.48716 C 0.10747 -0.47791 0.10139 -0.46426 0.09601 -0.45362 C 0.09393 -0.44945 0.09289 -0.44413 0.09098 -0.43997 C 0.08924 -0.43627 0.08681 -0.43303 0.0849 -0.42933 C 0.0842 -0.42794 0.08351 -0.42655 0.08282 -0.42517 C 0.07848 -0.41591 0.07552 -0.40573 0.07084 -0.39694 C 0.06962 -0.39255 0.06563 -0.38492 0.06563 -0.38492 C 0.06441 -0.37913 0.0625 -0.37613 0.05868 -0.37289 C 0.05625 -0.36317 0.05 -0.35739 0.04653 -0.3486 C 0.04184 -0.33634 0.03559 -0.3257 0.02934 -0.31483 C 0.02795 -0.31228 0.02657 -0.30951 0.02535 -0.30673 C 0.02483 -0.30557 0.02483 -0.30395 0.02431 -0.3028 C 0.01997 -0.29354 0.01372 -0.28499 0.00816 -0.27712 C 0.00677 -0.26972 0.00209 -0.26764 -0.00104 -0.26116 C -0.00538 -0.25214 -0.01198 -0.24635 -0.01805 -0.23965 C -0.02378 -0.2334 -0.02934 -0.22484 -0.03628 -0.22068 C -0.04062 -0.21813 -0.046 -0.21744 -0.05052 -0.21536 C -0.0684 -0.21628 -0.07777 -0.20796 -0.07777 -0.22877 " pathEditMode="relative" ptsTypes="fffffffffffffffffffffffffffffffffffffffffffffffffffffffffffA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684 -0.04881 C 0.07517 -0.08235 0.0632 -0.10641 0.0592 -0.13648 C 0.05833 -0.14411 0.05851 -0.15036 0.05538 -0.15661 C 0.05399 -0.1647 0.05243 -0.17303 0.05052 -0.18089 C 0.04965 -0.19269 0.04965 -0.20865 0.04479 -0.2186 C 0.04514 -0.24451 0.04427 -0.27088 0.04583 -0.29679 C 0.04618 -0.3028 0.05521 -0.31067 0.05729 -0.31298 C 0.07326 -0.3301 0.09288 -0.33773 0.11285 -0.34004 C 0.12726 -0.33958 0.14149 -0.33958 0.15573 -0.33865 C 0.17587 -0.3375 0.19323 -0.31714 0.21233 -0.31159 C 0.21945 -0.30673 0.22691 -0.30257 0.2342 -0.29817 C 0.24149 -0.28846 0.25035 -0.28499 0.2592 -0.27944 C 0.26788 -0.27389 0.27535 -0.26556 0.28403 -0.26047 C 0.28958 -0.257 0.29618 -0.25584 0.30139 -0.25214 C 0.31181 -0.24497 0.32066 -0.23618 0.33195 -0.23202 C 0.33455 -0.22993 0.33681 -0.22646 0.33941 -0.22531 C 0.34705 -0.22207 0.3566 -0.21906 0.36458 -0.21721 C 0.3724 -0.21328 0.38177 -0.21073 0.39028 -0.20912 C 0.41163 -0.20958 0.43316 -0.20958 0.45451 -0.2105 C 0.45938 -0.21073 0.46441 -0.21513 0.46979 -0.21582 C 0.47361 -0.21952 0.48212 -0.22392 0.48212 -0.22369 C 0.48958 -0.23433 0.49861 -0.23988 0.50712 -0.24821 C 0.51267 -0.25376 0.51632 -0.26671 0.52049 -0.27412 C 0.525 -0.28268 0.52934 -0.29193 0.53472 -0.29956 C 0.53663 -0.31321 0.53386 -0.30026 0.53872 -0.31043 C 0.54011 -0.31367 0.54028 -0.3176 0.54149 -0.32107 C 0.54288 -0.3257 0.54445 -0.3301 0.54618 -0.33449 C 0.54722 -0.33727 0.54931 -0.34259 0.54931 -0.34236 C 0.55017 -0.35253 0.55139 -0.36017 0.55208 -0.37081 C 0.55122 -0.46588 0.55868 -0.46172 0.54254 -0.51654 C 0.53906 -0.54499 0.52153 -0.57321 0.50886 -0.5945 C 0.50451 -0.61254 0.49011 -0.62295 0.47813 -0.62966 C 0.45677 -0.64169 0.43733 -0.66042 0.41424 -0.66459 C 0.3882 -0.67823 0.35486 -0.66898 0.33004 -0.66852 C 0.31945 -0.66389 0.32604 -0.66736 0.31094 -0.65649 C 0.30243 -0.65048 0.29115 -0.64724 0.28212 -0.64446 C 0.27535 -0.6396 0.26979 -0.63197 0.26302 -0.62688 C 0.26302 -0.62665 0.24618 -0.61508 0.24392 -0.61346 C 0.23889 -0.60976 0.23854 -0.61208 0.2342 -0.60791 C 0.22587 -0.59982 0.2184 -0.58918 0.2092 -0.58247 C 0.2066 -0.57599 0.20052 -0.57206 0.19601 -0.56766 C 0.19306 -0.56466 0.18733 -0.55818 0.18733 -0.55795 C 0.18368 -0.55031 0.17986 -0.54361 0.175 -0.53667 C 0.16858 -0.52741 0.16285 -0.51376 0.15781 -0.50312 C 0.15573 -0.49896 0.15486 -0.49364 0.15295 -0.48948 C 0.15139 -0.48577 0.14913 -0.48254 0.14722 -0.47884 C 0.14653 -0.47745 0.14601 -0.47606 0.14531 -0.47467 C 0.14115 -0.46519 0.13837 -0.45501 0.13386 -0.44622 C 0.13281 -0.44182 0.12899 -0.43419 0.12899 -0.43396 C 0.12778 -0.42841 0.12604 -0.4254 0.1224 -0.42216 C 0.12014 -0.41245 0.11424 -0.40666 0.11094 -0.39787 C 0.10642 -0.38561 0.10052 -0.37497 0.09462 -0.3641 C 0.09323 -0.36156 0.09201 -0.35878 0.0908 -0.356 C 0.09028 -0.35485 0.09028 -0.35323 0.08993 -0.35207 C 0.08576 -0.34282 0.07986 -0.33426 0.07448 -0.32639 C 0.07326 -0.31899 0.06875 -0.31691 0.0658 -0.31043 C 0.06181 -0.30141 0.05556 -0.29563 0.04965 -0.28892 C 0.04427 -0.28268 0.03906 -0.27412 0.03247 -0.26995 C 0.0283 -0.26741 0.02326 -0.26671 0.01892 -0.26463 C 0.00208 -0.26556 -0.00677 -0.257 -0.00677 -0.27805 " pathEditMode="relative" rAng="0" ptsTypes="fffffffffffffffffffffffffffffffffffffffffffffffffffffffffff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-314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26 -0.00833 -0.00087 -0.01434 -0.00313 -0.02198 C -0.00538 -0.02961 -0.00712 -0.04002 -0.01129 -0.0465 C -0.01563 -0.0532 -0.02153 -0.05667 -0.02674 -0.06176 C -0.0401 -0.07495 -0.05278 -0.0886 -0.06701 -0.10016 C -0.0776 -0.10872 -0.08872 -0.11173 -0.1 -0.11797 C -0.12535 -0.13208 -0.09931 -0.12098 -0.12483 -0.13324 C -0.13542 -0.13833 -0.14688 -0.14111 -0.15781 -0.14411 C -0.20017 -0.16701 -0.27014 -0.15776 -0.30625 -0.15915 C -0.34688 -0.16285 -0.38733 -0.16401 -0.42778 -0.16886 C -0.44566 -0.17442 -0.46406 -0.17673 -0.48247 -0.17858 C -0.50538 -0.18598 -0.52899 -0.19061 -0.55156 -0.20055 C -0.5691 -0.20819 -0.58785 -0.21814 -0.60625 -0.22114 C -0.60799 -0.22184 -0.62379 -0.22762 -0.62587 -0.22924 C -0.64635 -0.24497 -0.6309 -0.23988 -0.6434 -0.24312 C -0.64792 -0.25121 -0.6533 -0.25445 -0.65885 -0.26093 C -0.66285 -0.26556 -0.66632 -0.27088 -0.67014 -0.27597 C -0.67344 -0.28036 -0.67865 -0.28175 -0.68247 -0.28568 C -0.68698 -0.29054 -0.69167 -0.29517 -0.69583 -0.30072 C -0.69931 -0.30534 -0.70625 -0.31436 -0.70625 -0.31436 C -0.71059 -0.32639 -0.71632 -0.33495 -0.7217 -0.34606 C -0.72552 -0.35415 -0.7283 -0.36271 -0.73194 -0.37081 C -0.73542 -0.3944 -0.73594 -0.41892 -0.74028 -0.44229 C -0.73993 -0.48346 -0.73993 -0.52464 -0.73924 -0.56581 C -0.73889 -0.58408 -0.72778 -0.5975 -0.72066 -0.61115 C -0.70694 -0.63729 -0.69063 -0.65487 -0.66806 -0.66482 C -0.66181 -0.66435 -0.65538 -0.66551 -0.64948 -0.66343 C -0.63646 -0.65857 -0.63611 -0.65256 -0.62674 -0.64538 C -0.61597 -0.63706 -0.60729 -0.62942 -0.6 -0.61531 C -0.59722 -0.60074 -0.60174 -0.62202 -0.59375 -0.60028 C -0.59271 -0.59727 -0.59271 -0.5938 -0.59184 -0.59056 C -0.58993 -0.58316 -0.58559 -0.56859 -0.58559 -0.56859 C -0.58438 -0.55586 -0.58073 -0.53782 -0.57726 -0.52602 C -0.57587 -0.51561 -0.57153 -0.50914 -0.56806 -0.49988 C -0.56684 -0.49202 -0.56597 -0.48762 -0.56285 -0.48068 C -0.56163 -0.4675 -0.5599 -0.45177 -0.55677 -0.43951 C -0.55417 -0.41522 -0.54375 -0.3907 -0.5309 -0.37358 C -0.52778 -0.36942 -0.52413 -0.36179 -0.52066 -0.35832 C -0.5191 -0.35693 -0.51701 -0.35693 -0.51545 -0.35577 C -0.51129 -0.35276 -0.50729 -0.34906 -0.50313 -0.34606 C -0.49462 -0.33981 -0.48819 -0.33541 -0.4783 -0.3338 C -0.46354 -0.33472 -0.44879 -0.33449 -0.43403 -0.33634 C -0.41563 -0.33865 -0.39514 -0.35161 -0.37726 -0.35832 C -0.34861 -0.38237 -0.32448 -0.40944 -0.30521 -0.44761 C -0.29722 -0.46357 -0.29514 -0.48346 -0.28767 -0.49988 C -0.27847 -0.52024 -0.26875 -0.5399 -0.25781 -0.55887 C -0.25226 -0.56835 -0.24931 -0.58177 -0.24427 -0.59195 C -0.24254 -0.59542 -0.23993 -0.59796 -0.23819 -0.60143 C -0.23281 -0.61207 -0.23056 -0.62549 -0.22483 -0.6359 C -0.20816 -0.66551 -0.19201 -0.69674 -0.16597 -0.7127 C -0.16181 -0.71131 -0.15764 -0.71062 -0.15365 -0.70877 C -0.14931 -0.70668 -0.14688 -0.69905 -0.14427 -0.69489 C -0.14271 -0.69234 -0.14097 -0.69026 -0.13941 -0.68818 C -0.13681 -0.6854 -0.13403 -0.68309 -0.13194 -0.67985 C -0.12413 -0.66782 -0.11979 -0.65394 -0.11441 -0.64006 C -0.11302 -0.63104 -0.1099 -0.62318 -0.10833 -0.61393 C -0.10486 -0.59288 -0.10313 -0.582 -0.09688 -0.56303 C -0.09427 -0.53875 -0.09184 -0.51446 -0.08976 -0.49017 C -0.0901 -0.46033 -0.0901 -0.43072 -0.0908 -0.40088 C -0.09097 -0.39394 -0.09288 -0.3833 -0.09583 -0.37775 C -0.09948 -0.36086 -0.09948 -0.34374 -0.10313 -0.32686 C -0.10347 -0.31436 -0.10417 -0.3021 -0.10417 -0.28961 C -0.10417 -0.25353 -0.11163 -0.19061 -0.0783 -0.1758 C -0.03594 -0.17696 -0.04323 -0.17603 -0.01858 -0.18251 C -0.01424 -0.18621 -0.01094 -0.19015 -0.00625 -0.19223 C -0.00174 -0.19685 0.0033 -0.20194 0.00816 -0.20588 C 0.01771 -0.21351 0.01649 -0.2068 0.01649 -0.21698 " pathEditMode="relative" ptsTypes="ffffffffffffffffffffffffffffffffffffffffffffffffffffffffffffffffffA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3" grpId="0"/>
      <p:bldP spid="12" grpId="0"/>
      <p:bldP spid="13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55776" y="332656"/>
            <a:ext cx="64807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spontánní, </a:t>
            </a: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dospělých</a:t>
            </a:r>
          </a:p>
          <a:p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poznávání dobrovolné světa</a:t>
            </a:r>
            <a:r>
              <a:rPr lang="cs-CZ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napodobování</a:t>
            </a:r>
          </a:p>
          <a:p>
            <a:endParaRPr lang="cs-CZ" sz="4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brab\AppData\Local\Microsoft\Windows\Temporary Internet Files\Content.IE5\KD0TJ3W5\MP9004021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75" y="-27384"/>
            <a:ext cx="2182093" cy="308391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brab\AppData\Local\Microsoft\Windows\Temporary Internet Files\Content.IE5\GNLJE56T\MP9004304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58" y="3356992"/>
            <a:ext cx="2314948" cy="308391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27784" y="3356992"/>
            <a:ext cx="53778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činnost</a:t>
            </a:r>
          </a:p>
          <a:p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cílevědomá vytvářející</a:t>
            </a:r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Šipka doprava 5"/>
          <p:cNvSpPr/>
          <p:nvPr/>
        </p:nvSpPr>
        <p:spPr>
          <a:xfrm rot="20258118">
            <a:off x="3313856" y="5339206"/>
            <a:ext cx="93610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5661248"/>
            <a:ext cx="18585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duševní</a:t>
            </a:r>
            <a:endParaRPr lang="cs-CZ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3968" y="4845350"/>
            <a:ext cx="17812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tělesná</a:t>
            </a:r>
            <a:endParaRPr lang="cs-CZ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prava 8"/>
          <p:cNvSpPr/>
          <p:nvPr/>
        </p:nvSpPr>
        <p:spPr>
          <a:xfrm rot="1135165">
            <a:off x="3338128" y="5807173"/>
            <a:ext cx="93610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102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5" grpId="0" build="allAtOnce"/>
      <p:bldP spid="6" grpId="0" animBg="1"/>
      <p:bldP spid="7" grpId="0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44643" y="3645024"/>
            <a:ext cx="88760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</a:t>
            </a:r>
            <a:r>
              <a:rPr lang="cs-CZ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každodenní </a:t>
            </a: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nezáměrné získávání a obohacování zkušeností</a:t>
            </a:r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 descr="C:\Users\brab\AppData\Local\Microsoft\Windows\Temporary Internet Files\Content.IE5\KD0TJ3W5\MP9004395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32" y="229298"/>
            <a:ext cx="2376264" cy="312769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851928" y="229298"/>
            <a:ext cx="56155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celoživotní záležitost</a:t>
            </a:r>
            <a:endParaRPr lang="cs-CZ" sz="4400" dirty="0"/>
          </a:p>
        </p:txBody>
      </p:sp>
      <p:sp>
        <p:nvSpPr>
          <p:cNvPr id="8" name="Obdélník 7"/>
          <p:cNvSpPr/>
          <p:nvPr/>
        </p:nvSpPr>
        <p:spPr>
          <a:xfrm>
            <a:off x="2843530" y="1233334"/>
            <a:ext cx="61921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záměrné osvojování vědomostí, dovedností návyků, </a:t>
            </a:r>
            <a:r>
              <a:rPr lang="cs-CZ" sz="4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</a:t>
            </a:r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chování </a:t>
            </a:r>
            <a:endParaRPr lang="cs-CZ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64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rab\AppData\Local\Microsoft\Windows\Temporary Internet Files\Content.IE5\GNLJE56T\MC900405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052736"/>
            <a:ext cx="3384376" cy="339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3728" y="116632"/>
            <a:ext cx="48106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hemisféry - polokoule</a:t>
            </a: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80336" y="2393982"/>
            <a:ext cx="1063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levá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58060" y="2348880"/>
            <a:ext cx="1387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pravá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52148" y="4647038"/>
            <a:ext cx="19415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praktičtí</a:t>
            </a: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0310" y="4339262"/>
            <a:ext cx="325307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tvořiví a citově</a:t>
            </a:r>
          </a:p>
          <a:p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založení</a:t>
            </a: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80626" y="5662701"/>
            <a:ext cx="20994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lateralita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492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578886"/>
            <a:ext cx="8568952" cy="258532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Zdroje: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Kolektiv autorů, </a:t>
            </a:r>
            <a:r>
              <a:rPr lang="cs-CZ" i="1" dirty="0"/>
              <a:t>Občanská výchova 8.</a:t>
            </a:r>
            <a:r>
              <a:rPr lang="cs-CZ" dirty="0"/>
              <a:t>, Nakladatelství Fraus</a:t>
            </a:r>
            <a:r>
              <a:rPr lang="cs-CZ" dirty="0" smtClean="0"/>
              <a:t>, Plzeň 2005                        </a:t>
            </a:r>
            <a:r>
              <a:rPr lang="cs-CZ" dirty="0"/>
              <a:t>ISBN 80-7238-393-0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/>
              <a:t>Ilustrace: www.office.microsoft.com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Software: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Microsoft PowerPoint 2010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držitel licence 2. základní škola, Rakovník, Husovo náměstí 3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25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233</TotalTime>
  <Words>198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LuckyTie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brab</dc:creator>
  <cp:lastModifiedBy>brab</cp:lastModifiedBy>
  <cp:revision>15</cp:revision>
  <dcterms:created xsi:type="dcterms:W3CDTF">2012-01-26T13:57:25Z</dcterms:created>
  <dcterms:modified xsi:type="dcterms:W3CDTF">2012-10-23T13:40:18Z</dcterms:modified>
</cp:coreProperties>
</file>