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EF32373-300F-4763-BBF6-18379C57CAFD}" type="presOf" srcId="{100B6B2E-82E6-4C11-B19B-F2DB3A0EA64F}" destId="{645AA564-2E9E-4954-AD87-AE01782CEC59}" srcOrd="0" destOrd="0" presId="urn:microsoft.com/office/officeart/2005/8/layout/target3"/>
    <dgm:cxn modelId="{240F3307-0764-4F73-A140-4FD09906F857}" type="presOf" srcId="{914700B9-77B5-440A-A438-DE98B6D4894D}" destId="{BD9AF279-D483-48F2-BBBD-45F8E8923512}" srcOrd="1" destOrd="0" presId="urn:microsoft.com/office/officeart/2005/8/layout/target3"/>
    <dgm:cxn modelId="{FE88E4EE-2257-4D8E-8130-417FF9C9E774}" type="presOf" srcId="{130831A4-0540-4EC5-8F5A-93030E89D2D9}" destId="{F69CC921-512E-49F4-824C-A648EC5F27A5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102CD804-4339-47B2-97EF-0EC326FF40C4}" type="presOf" srcId="{1D8420EA-BFA0-403B-80F5-647FA396CC45}" destId="{8467D0EB-87A2-4285-8ACA-0398EFBF29BC}" srcOrd="1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18126546-8CCB-4737-A7C6-A28E6D25D813}" type="presOf" srcId="{100B6B2E-82E6-4C11-B19B-F2DB3A0EA64F}" destId="{DBA8199F-D892-4A8E-A352-2B7844050E09}" srcOrd="1" destOrd="0" presId="urn:microsoft.com/office/officeart/2005/8/layout/target3"/>
    <dgm:cxn modelId="{F674B25F-D25C-475C-AED7-5AC0078B558E}" type="presOf" srcId="{914700B9-77B5-440A-A438-DE98B6D4894D}" destId="{E73F1C26-6DCD-4001-88B9-355E01E2BCE7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2FE952A9-6D28-4089-AC98-A1B2ADE7EC03}" type="presOf" srcId="{1D8420EA-BFA0-403B-80F5-647FA396CC45}" destId="{F7B3C0B7-F0F7-4F49-B02C-3630F8C5FAE5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6CE7B03C-D738-410D-8D85-379D865689EA}" type="presOf" srcId="{27FE2D31-D344-4B63-A89A-A89AB0D9F3E3}" destId="{FE47432B-CA46-450C-8D8F-66C300A95B52}" srcOrd="0" destOrd="0" presId="urn:microsoft.com/office/officeart/2005/8/layout/target3"/>
    <dgm:cxn modelId="{01003C79-C9B7-44E2-8207-97F984792AB7}" type="presOf" srcId="{130831A4-0540-4EC5-8F5A-93030E89D2D9}" destId="{8E23E229-92FC-49D1-B5FE-0303176B8A4E}" srcOrd="1" destOrd="0" presId="urn:microsoft.com/office/officeart/2005/8/layout/target3"/>
    <dgm:cxn modelId="{13C1D558-0CFC-4016-A52D-895C21E4FA58}" type="presParOf" srcId="{FE47432B-CA46-450C-8D8F-66C300A95B52}" destId="{B522209E-30D0-49D6-A340-2D383A11C668}" srcOrd="0" destOrd="0" presId="urn:microsoft.com/office/officeart/2005/8/layout/target3"/>
    <dgm:cxn modelId="{64D3FFFA-AD3E-458D-AA52-964B9C8774BF}" type="presParOf" srcId="{FE47432B-CA46-450C-8D8F-66C300A95B52}" destId="{ED5A8377-51D5-4DC5-B0E7-680166966720}" srcOrd="1" destOrd="0" presId="urn:microsoft.com/office/officeart/2005/8/layout/target3"/>
    <dgm:cxn modelId="{4BC33202-0B38-448D-9610-4A085A40842D}" type="presParOf" srcId="{FE47432B-CA46-450C-8D8F-66C300A95B52}" destId="{F69CC921-512E-49F4-824C-A648EC5F27A5}" srcOrd="2" destOrd="0" presId="urn:microsoft.com/office/officeart/2005/8/layout/target3"/>
    <dgm:cxn modelId="{28DD1327-DE74-4616-93A1-38584152BA67}" type="presParOf" srcId="{FE47432B-CA46-450C-8D8F-66C300A95B52}" destId="{61C9CE18-EDA6-4EDF-BA1C-09779D38FBBF}" srcOrd="3" destOrd="0" presId="urn:microsoft.com/office/officeart/2005/8/layout/target3"/>
    <dgm:cxn modelId="{5C1750D2-AD43-40FA-AA3A-D844F9AC3B8A}" type="presParOf" srcId="{FE47432B-CA46-450C-8D8F-66C300A95B52}" destId="{D60DEAAB-7AFE-435A-ACF6-18851E4B0426}" srcOrd="4" destOrd="0" presId="urn:microsoft.com/office/officeart/2005/8/layout/target3"/>
    <dgm:cxn modelId="{77A27CB6-0BC2-47DB-B3B8-01E305A8392D}" type="presParOf" srcId="{FE47432B-CA46-450C-8D8F-66C300A95B52}" destId="{F7B3C0B7-F0F7-4F49-B02C-3630F8C5FAE5}" srcOrd="5" destOrd="0" presId="urn:microsoft.com/office/officeart/2005/8/layout/target3"/>
    <dgm:cxn modelId="{7E892750-8003-45A4-ADCE-995F79F66EB4}" type="presParOf" srcId="{FE47432B-CA46-450C-8D8F-66C300A95B52}" destId="{C9DA9446-E2D3-4F6A-8960-3CADFBF870B8}" srcOrd="6" destOrd="0" presId="urn:microsoft.com/office/officeart/2005/8/layout/target3"/>
    <dgm:cxn modelId="{CF2253F7-9329-45B2-B7E0-02364A3E014D}" type="presParOf" srcId="{FE47432B-CA46-450C-8D8F-66C300A95B52}" destId="{9726EC6F-D322-4CD3-B489-1BE3DF7CE70B}" srcOrd="7" destOrd="0" presId="urn:microsoft.com/office/officeart/2005/8/layout/target3"/>
    <dgm:cxn modelId="{FE47BE76-F50A-4BC3-ABFB-7D00C66A3128}" type="presParOf" srcId="{FE47432B-CA46-450C-8D8F-66C300A95B52}" destId="{645AA564-2E9E-4954-AD87-AE01782CEC59}" srcOrd="8" destOrd="0" presId="urn:microsoft.com/office/officeart/2005/8/layout/target3"/>
    <dgm:cxn modelId="{DDAF339C-8D6B-491D-A07F-F0AB57472664}" type="presParOf" srcId="{FE47432B-CA46-450C-8D8F-66C300A95B52}" destId="{8538CAC4-6A86-42B8-B5AF-2FF155DB9D02}" srcOrd="9" destOrd="0" presId="urn:microsoft.com/office/officeart/2005/8/layout/target3"/>
    <dgm:cxn modelId="{48F787EA-F9C3-407D-B196-BE22CA9B3E03}" type="presParOf" srcId="{FE47432B-CA46-450C-8D8F-66C300A95B52}" destId="{26FD6024-A07F-46D0-8BC0-B5E595C5673D}" srcOrd="10" destOrd="0" presId="urn:microsoft.com/office/officeart/2005/8/layout/target3"/>
    <dgm:cxn modelId="{DF757E04-2C9F-4720-8901-159D9B41EB00}" type="presParOf" srcId="{FE47432B-CA46-450C-8D8F-66C300A95B52}" destId="{E73F1C26-6DCD-4001-88B9-355E01E2BCE7}" srcOrd="11" destOrd="0" presId="urn:microsoft.com/office/officeart/2005/8/layout/target3"/>
    <dgm:cxn modelId="{68513B52-5DF0-412C-B3F2-8972C5633908}" type="presParOf" srcId="{FE47432B-CA46-450C-8D8F-66C300A95B52}" destId="{8E23E229-92FC-49D1-B5FE-0303176B8A4E}" srcOrd="12" destOrd="0" presId="urn:microsoft.com/office/officeart/2005/8/layout/target3"/>
    <dgm:cxn modelId="{F56B4AB4-8CD1-41FC-BB48-29DB60ED6143}" type="presParOf" srcId="{FE47432B-CA46-450C-8D8F-66C300A95B52}" destId="{8467D0EB-87A2-4285-8ACA-0398EFBF29BC}" srcOrd="13" destOrd="0" presId="urn:microsoft.com/office/officeart/2005/8/layout/target3"/>
    <dgm:cxn modelId="{6D8E4962-66F1-45DB-8BE8-EB97166709BF}" type="presParOf" srcId="{FE47432B-CA46-450C-8D8F-66C300A95B52}" destId="{DBA8199F-D892-4A8E-A352-2B7844050E09}" srcOrd="14" destOrd="0" presId="urn:microsoft.com/office/officeart/2005/8/layout/target3"/>
    <dgm:cxn modelId="{D943B564-82E3-4D49-8EB5-66DDE86A635E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E400-4449-4905-B855-398B2259A8B8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6411349-5807-44E7-96EA-894C6E4F20C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 dir="d"/>
    <p:sndAc>
      <p:stSnd>
        <p:snd r:embed="rId1" name="voltag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E400-4449-4905-B855-398B2259A8B8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C6411349-5807-44E7-96EA-894C6E4F20C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 dir="d"/>
    <p:sndAc>
      <p:stSnd>
        <p:snd r:embed="rId1" name="voltag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E400-4449-4905-B855-398B2259A8B8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6411349-5807-44E7-96EA-894C6E4F20C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 dir="d"/>
    <p:sndAc>
      <p:stSnd>
        <p:snd r:embed="rId1" name="voltag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3B69E400-4449-4905-B855-398B2259A8B8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1349-5807-44E7-96EA-894C6E4F20C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 dir="d"/>
    <p:sndAc>
      <p:stSnd>
        <p:snd r:embed="rId1" name="voltag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E400-4449-4905-B855-398B2259A8B8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C6411349-5807-44E7-96EA-894C6E4F20C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 dir="d"/>
    <p:sndAc>
      <p:stSnd>
        <p:snd r:embed="rId1" name="voltag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E400-4449-4905-B855-398B2259A8B8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C6411349-5807-44E7-96EA-894C6E4F20C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pull dir="d"/>
    <p:sndAc>
      <p:stSnd>
        <p:snd r:embed="rId1" name="voltag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E400-4449-4905-B855-398B2259A8B8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6411349-5807-44E7-96EA-894C6E4F20C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pull dir="d"/>
    <p:sndAc>
      <p:stSnd>
        <p:snd r:embed="rId1" name="voltag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6411349-5807-44E7-96EA-894C6E4F20C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E400-4449-4905-B855-398B2259A8B8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 dir="d"/>
    <p:sndAc>
      <p:stSnd>
        <p:snd r:embed="rId1" name="voltag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C6411349-5807-44E7-96EA-894C6E4F20C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3B69E400-4449-4905-B855-398B2259A8B8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med">
    <p:pull dir="d"/>
    <p:sndAc>
      <p:stSnd>
        <p:snd r:embed="rId1" name="voltag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E400-4449-4905-B855-398B2259A8B8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1349-5807-44E7-96EA-894C6E4F20C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 dir="d"/>
    <p:sndAc>
      <p:stSnd>
        <p:snd r:embed="rId1" name="voltag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C6411349-5807-44E7-96EA-894C6E4F20C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E400-4449-4905-B855-398B2259A8B8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 dir="d"/>
    <p:sndAc>
      <p:stSnd>
        <p:snd r:embed="rId1" name="voltage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B69E400-4449-4905-B855-398B2259A8B8}" type="datetimeFigureOut">
              <a:rPr lang="cs-CZ" smtClean="0"/>
              <a:pPr/>
              <a:t>24.10.2012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6411349-5807-44E7-96EA-894C6E4F20C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pull dir="d"/>
    <p:sndAc>
      <p:stSnd>
        <p:snd r:embed="rId13" name="voltage.wav"/>
      </p:stSnd>
    </p:sndAc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98190584"/>
              </p:ext>
            </p:extLst>
          </p:nvPr>
        </p:nvGraphicFramePr>
        <p:xfrm>
          <a:off x="1691680" y="2852936"/>
          <a:ext cx="7056784" cy="23469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35280">
                <a:tc>
                  <a:txBody>
                    <a:bodyPr/>
                    <a:lstStyle/>
                    <a:p>
                      <a:r>
                        <a:rPr lang="cs-CZ" sz="1200" b="0" dirty="0" smtClean="0"/>
                        <a:t>NÁZEV</a:t>
                      </a:r>
                      <a:r>
                        <a:rPr lang="cs-CZ" sz="1200" b="0" baseline="0" dirty="0" smtClean="0"/>
                        <a:t> A ČÍSLO MATERIÁLU:</a:t>
                      </a:r>
                      <a:endParaRPr lang="cs-CZ" sz="12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VY_32_INOVACE_11_S16-Aj-3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VYTVOŘENO:</a:t>
                      </a:r>
                      <a:endParaRPr lang="cs-CZ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únor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AUTOR:</a:t>
                      </a:r>
                      <a:endParaRPr lang="cs-CZ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Jarmila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Karlovcová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VZDĚLÁVACÍ</a:t>
                      </a:r>
                      <a:r>
                        <a:rPr lang="cs-CZ" sz="1200" baseline="0" dirty="0" smtClean="0"/>
                        <a:t> OBLAST:</a:t>
                      </a:r>
                      <a:endParaRPr lang="cs-CZ" sz="12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VZDĚLÁVACÍ</a:t>
                      </a:r>
                      <a:r>
                        <a:rPr lang="cs-CZ" sz="1200" baseline="0" dirty="0" smtClean="0"/>
                        <a:t> OBOR:</a:t>
                      </a:r>
                      <a:endParaRPr lang="cs-CZ" sz="12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Anglický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SADA:</a:t>
                      </a:r>
                      <a:endParaRPr lang="cs-CZ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Anglický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 pro 3.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VZDĚLÁVACÍHO MATERIÁLU:</a:t>
                      </a:r>
                      <a:endParaRPr lang="cs-CZ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My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week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Obrázek 5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6862" y="5301208"/>
            <a:ext cx="5752465" cy="12560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157990075"/>
      </p:ext>
    </p:extLst>
  </p:cSld>
  <p:clrMapOvr>
    <a:masterClrMapping/>
  </p:clrMapOvr>
  <p:transition spd="med">
    <p:pull dir="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69352186"/>
              </p:ext>
            </p:extLst>
          </p:nvPr>
        </p:nvGraphicFramePr>
        <p:xfrm>
          <a:off x="539552" y="3573016"/>
          <a:ext cx="8280920" cy="2560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426719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-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Pracovní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list, fixy na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Výklad učiva s využitím interaktivní tabule, procvičování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Část prezentace 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zaměřena na opakování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02055316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slouží k procvičení a fixaci názvů dnů a jejich psané podoby.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ovládají pojmenování jednotlivých dní. Umí je správně napsat a vyslovit.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1639447"/>
      </p:ext>
    </p:extLst>
  </p:cSld>
  <p:clrMapOvr>
    <a:masterClrMapping/>
  </p:clrMapOvr>
  <p:transition spd="med">
    <p:pull dir="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sz="6500" b="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 WEEk</a:t>
            </a:r>
            <a:endParaRPr lang="cs-CZ" sz="6500" b="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</a:t>
            </a:r>
            <a:endParaRPr lang="cs-CZ" sz="8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4" descr="C:\Users\Aja\AppData\Local\Microsoft\Windows\Temporary Internet Files\Content.IE5\EIZP7BPH\MC90042417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714356"/>
            <a:ext cx="1289050" cy="1758950"/>
          </a:xfrm>
          <a:prstGeom prst="rect">
            <a:avLst/>
          </a:prstGeom>
          <a:noFill/>
        </p:spPr>
      </p:pic>
      <p:pic>
        <p:nvPicPr>
          <p:cNvPr id="5" name="Picture 5" descr="C:\Users\Aja\AppData\Local\Microsoft\Windows\Temporary Internet Files\Content.IE5\24U6KV5S\MC90042417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2500306"/>
            <a:ext cx="1181100" cy="18573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ll dir="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rgbClr val="0070C0"/>
                </a:solidFill>
              </a:rPr>
              <a:t>Dny v týdnu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Mrak 3"/>
          <p:cNvSpPr/>
          <p:nvPr/>
        </p:nvSpPr>
        <p:spPr>
          <a:xfrm>
            <a:off x="1071538" y="1357298"/>
            <a:ext cx="3486168" cy="914400"/>
          </a:xfrm>
          <a:prstGeom prst="cloud">
            <a:avLst/>
          </a:prstGeom>
          <a:solidFill>
            <a:srgbClr val="00FF00"/>
          </a:solidFill>
          <a:ln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Sunday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1142976" y="3000372"/>
            <a:ext cx="3486168" cy="914400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Tuesday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4500562" y="3571876"/>
            <a:ext cx="3486168" cy="914400"/>
          </a:xfrm>
          <a:prstGeom prst="cloud">
            <a:avLst/>
          </a:prstGeom>
          <a:solidFill>
            <a:srgbClr val="FFC000"/>
          </a:solidFill>
          <a:ln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Thursday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Mrak 7"/>
          <p:cNvSpPr/>
          <p:nvPr/>
        </p:nvSpPr>
        <p:spPr>
          <a:xfrm>
            <a:off x="4643438" y="5357826"/>
            <a:ext cx="3486168" cy="914400"/>
          </a:xfrm>
          <a:prstGeom prst="cloud">
            <a:avLst/>
          </a:prstGeom>
          <a:solidFill>
            <a:schemeClr val="accent2">
              <a:lumMod val="75000"/>
            </a:schemeClr>
          </a:solidFill>
          <a:ln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Monday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Mrak 8"/>
          <p:cNvSpPr/>
          <p:nvPr/>
        </p:nvSpPr>
        <p:spPr>
          <a:xfrm>
            <a:off x="1142976" y="4572008"/>
            <a:ext cx="3486168" cy="914400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Wednesday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Mrak 9"/>
          <p:cNvSpPr/>
          <p:nvPr/>
        </p:nvSpPr>
        <p:spPr>
          <a:xfrm>
            <a:off x="4500562" y="357166"/>
            <a:ext cx="3486168" cy="914400"/>
          </a:xfrm>
          <a:prstGeom prst="cloud">
            <a:avLst/>
          </a:prstGeom>
          <a:solidFill>
            <a:srgbClr val="33CCFF"/>
          </a:solidFill>
          <a:ln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Saturday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Mrak 10"/>
          <p:cNvSpPr/>
          <p:nvPr/>
        </p:nvSpPr>
        <p:spPr>
          <a:xfrm>
            <a:off x="4572000" y="2143116"/>
            <a:ext cx="3486168" cy="914400"/>
          </a:xfrm>
          <a:prstGeom prst="cloud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Friday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072462" y="5357826"/>
            <a:ext cx="857256" cy="78581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endParaRPr lang="cs-CZ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214282" y="4643446"/>
            <a:ext cx="857256" cy="785818"/>
          </a:xfrm>
          <a:prstGeom prst="ellipse">
            <a:avLst/>
          </a:prstGeom>
          <a:solidFill>
            <a:srgbClr val="FF99CC"/>
          </a:solidFill>
          <a:ln>
            <a:solidFill>
              <a:srgbClr val="FF3399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endParaRPr lang="cs-CZ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214282" y="3071810"/>
            <a:ext cx="857256" cy="785818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cs-CZ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214282" y="1428736"/>
            <a:ext cx="857256" cy="785818"/>
          </a:xfrm>
          <a:prstGeom prst="ellipse">
            <a:avLst/>
          </a:prstGeom>
          <a:solidFill>
            <a:srgbClr val="00FF00"/>
          </a:solidFill>
          <a:ln>
            <a:solidFill>
              <a:schemeClr val="accent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endParaRPr lang="cs-CZ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8072462" y="2214554"/>
            <a:ext cx="857256" cy="785818"/>
          </a:xfrm>
          <a:prstGeom prst="ellipse">
            <a:avLst/>
          </a:prstGeom>
          <a:solidFill>
            <a:srgbClr val="DFABB7"/>
          </a:solidFill>
          <a:ln>
            <a:solidFill>
              <a:schemeClr val="accent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</a:t>
            </a:r>
            <a:endParaRPr lang="cs-CZ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8072462" y="285728"/>
            <a:ext cx="857256" cy="785818"/>
          </a:xfrm>
          <a:prstGeom prst="ellipse">
            <a:avLst/>
          </a:prstGeom>
          <a:solidFill>
            <a:srgbClr val="33CCFF"/>
          </a:solidFill>
          <a:ln>
            <a:solidFill>
              <a:schemeClr val="accent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7</a:t>
            </a:r>
            <a:endParaRPr lang="cs-CZ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8072462" y="3571876"/>
            <a:ext cx="857256" cy="785818"/>
          </a:xfrm>
          <a:prstGeom prst="ellipse">
            <a:avLst/>
          </a:prstGeom>
          <a:solidFill>
            <a:srgbClr val="FFC000"/>
          </a:solidFill>
          <a:ln>
            <a:solidFill>
              <a:schemeClr val="accent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</a:t>
            </a:r>
            <a:endParaRPr lang="cs-CZ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 dir="d"/>
    <p:sndAc>
      <p:stSnd>
        <p:snd r:embed="rId2" name="volta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rgbClr val="0070C0"/>
                </a:solidFill>
              </a:rPr>
              <a:t>Najdi dny v týdnu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643050"/>
            <a:ext cx="8501122" cy="4653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Elipsa 4"/>
          <p:cNvSpPr/>
          <p:nvPr/>
        </p:nvSpPr>
        <p:spPr>
          <a:xfrm>
            <a:off x="3286116" y="3500438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6786578" y="3000372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7643834" y="2428868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5857884" y="3500438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4143372" y="3500438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Elipsa 9"/>
          <p:cNvSpPr/>
          <p:nvPr/>
        </p:nvSpPr>
        <p:spPr>
          <a:xfrm>
            <a:off x="5000628" y="3500438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Elipsa 10"/>
          <p:cNvSpPr/>
          <p:nvPr/>
        </p:nvSpPr>
        <p:spPr>
          <a:xfrm>
            <a:off x="7715272" y="1928802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Elipsa 11"/>
          <p:cNvSpPr/>
          <p:nvPr/>
        </p:nvSpPr>
        <p:spPr>
          <a:xfrm>
            <a:off x="5000628" y="3000372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Elipsa 12"/>
          <p:cNvSpPr/>
          <p:nvPr/>
        </p:nvSpPr>
        <p:spPr>
          <a:xfrm>
            <a:off x="6786578" y="1928802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Elipsa 13"/>
          <p:cNvSpPr/>
          <p:nvPr/>
        </p:nvSpPr>
        <p:spPr>
          <a:xfrm>
            <a:off x="1500166" y="3500438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Elipsa 14"/>
          <p:cNvSpPr/>
          <p:nvPr/>
        </p:nvSpPr>
        <p:spPr>
          <a:xfrm>
            <a:off x="2428860" y="3500438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Elipsa 15"/>
          <p:cNvSpPr/>
          <p:nvPr/>
        </p:nvSpPr>
        <p:spPr>
          <a:xfrm>
            <a:off x="6786578" y="3500438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Elipsa 16"/>
          <p:cNvSpPr/>
          <p:nvPr/>
        </p:nvSpPr>
        <p:spPr>
          <a:xfrm>
            <a:off x="4143372" y="3000372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Elipsa 17"/>
          <p:cNvSpPr/>
          <p:nvPr/>
        </p:nvSpPr>
        <p:spPr>
          <a:xfrm>
            <a:off x="3286116" y="3000372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Elipsa 19"/>
          <p:cNvSpPr/>
          <p:nvPr/>
        </p:nvSpPr>
        <p:spPr>
          <a:xfrm>
            <a:off x="2428860" y="3000372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Elipsa 20"/>
          <p:cNvSpPr/>
          <p:nvPr/>
        </p:nvSpPr>
        <p:spPr>
          <a:xfrm>
            <a:off x="7643834" y="5072074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Elipsa 21"/>
          <p:cNvSpPr/>
          <p:nvPr/>
        </p:nvSpPr>
        <p:spPr>
          <a:xfrm>
            <a:off x="6786578" y="5072074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Elipsa 22"/>
          <p:cNvSpPr/>
          <p:nvPr/>
        </p:nvSpPr>
        <p:spPr>
          <a:xfrm>
            <a:off x="6786578" y="2428868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Elipsa 23"/>
          <p:cNvSpPr/>
          <p:nvPr/>
        </p:nvSpPr>
        <p:spPr>
          <a:xfrm>
            <a:off x="1500166" y="3000372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Elipsa 24"/>
          <p:cNvSpPr/>
          <p:nvPr/>
        </p:nvSpPr>
        <p:spPr>
          <a:xfrm>
            <a:off x="5857884" y="1928802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Elipsa 25"/>
          <p:cNvSpPr/>
          <p:nvPr/>
        </p:nvSpPr>
        <p:spPr>
          <a:xfrm>
            <a:off x="5857884" y="3000372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Elipsa 28"/>
          <p:cNvSpPr/>
          <p:nvPr/>
        </p:nvSpPr>
        <p:spPr>
          <a:xfrm>
            <a:off x="7643834" y="3000372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Elipsa 29"/>
          <p:cNvSpPr/>
          <p:nvPr/>
        </p:nvSpPr>
        <p:spPr>
          <a:xfrm>
            <a:off x="7643834" y="3500438"/>
            <a:ext cx="857256" cy="48577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spd="med">
    <p:pull dir="d"/>
    <p:sndAc>
      <p:stSnd>
        <p:snd r:embed="rId2" name="volta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9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rgbClr val="0070C0"/>
                </a:solidFill>
              </a:rPr>
              <a:t>Ze stejných tvarů slož dny v týdnu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4" name="Vývojový diagram: rozhodnutí 13"/>
          <p:cNvSpPr/>
          <p:nvPr/>
        </p:nvSpPr>
        <p:spPr>
          <a:xfrm>
            <a:off x="2214546" y="4786322"/>
            <a:ext cx="2143140" cy="1357322"/>
          </a:xfrm>
          <a:prstGeom prst="flowChartDecision">
            <a:avLst/>
          </a:prstGeom>
          <a:solidFill>
            <a:srgbClr val="DFABB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</a:rPr>
              <a:t>DAY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7" name="Vývojový diagram: rozhodnutí 16"/>
          <p:cNvSpPr/>
          <p:nvPr/>
        </p:nvSpPr>
        <p:spPr>
          <a:xfrm>
            <a:off x="6858016" y="2285992"/>
            <a:ext cx="2071702" cy="1357322"/>
          </a:xfrm>
          <a:prstGeom prst="flowChartDecision">
            <a:avLst/>
          </a:prstGeom>
          <a:solidFill>
            <a:srgbClr val="DFABB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</a:rPr>
              <a:t>MON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24" name="6cípá hvězda 23"/>
          <p:cNvSpPr/>
          <p:nvPr/>
        </p:nvSpPr>
        <p:spPr>
          <a:xfrm>
            <a:off x="7143768" y="3714752"/>
            <a:ext cx="1643074" cy="1643074"/>
          </a:xfrm>
          <a:prstGeom prst="star6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DAY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7" name="Srdce 26"/>
          <p:cNvSpPr/>
          <p:nvPr/>
        </p:nvSpPr>
        <p:spPr>
          <a:xfrm>
            <a:off x="7215206" y="5572140"/>
            <a:ext cx="1643074" cy="1071570"/>
          </a:xfrm>
          <a:prstGeom prst="hear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DAY</a:t>
            </a:r>
            <a:endParaRPr lang="cs-CZ" sz="2400" b="1" dirty="0"/>
          </a:p>
        </p:txBody>
      </p:sp>
      <p:sp>
        <p:nvSpPr>
          <p:cNvPr id="31" name="Srdce 30"/>
          <p:cNvSpPr/>
          <p:nvPr/>
        </p:nvSpPr>
        <p:spPr>
          <a:xfrm>
            <a:off x="357158" y="1428736"/>
            <a:ext cx="1643074" cy="1071570"/>
          </a:xfrm>
          <a:prstGeom prst="hear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TUES</a:t>
            </a:r>
            <a:endParaRPr lang="cs-CZ" sz="2400" b="1" dirty="0"/>
          </a:p>
        </p:txBody>
      </p:sp>
      <p:sp>
        <p:nvSpPr>
          <p:cNvPr id="32" name="6cípá hvězda 31"/>
          <p:cNvSpPr/>
          <p:nvPr/>
        </p:nvSpPr>
        <p:spPr>
          <a:xfrm>
            <a:off x="3143240" y="3000372"/>
            <a:ext cx="1643074" cy="1571636"/>
          </a:xfrm>
          <a:prstGeom prst="star6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SUN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3" name="Slunce 32"/>
          <p:cNvSpPr/>
          <p:nvPr/>
        </p:nvSpPr>
        <p:spPr>
          <a:xfrm>
            <a:off x="4143372" y="5214950"/>
            <a:ext cx="2714644" cy="1357322"/>
          </a:xfrm>
          <a:prstGeom prst="sun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DAY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4" name="Slunce 33"/>
          <p:cNvSpPr/>
          <p:nvPr/>
        </p:nvSpPr>
        <p:spPr>
          <a:xfrm>
            <a:off x="6143636" y="928670"/>
            <a:ext cx="2643206" cy="1357322"/>
          </a:xfrm>
          <a:prstGeom prst="sun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FRI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5" name="Mrak 34"/>
          <p:cNvSpPr/>
          <p:nvPr/>
        </p:nvSpPr>
        <p:spPr>
          <a:xfrm>
            <a:off x="428596" y="3857628"/>
            <a:ext cx="2643238" cy="914400"/>
          </a:xfrm>
          <a:prstGeom prst="cloud">
            <a:avLst/>
          </a:prstGeom>
          <a:solidFill>
            <a:srgbClr val="33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WEDNES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6" name="Mrak 35"/>
          <p:cNvSpPr/>
          <p:nvPr/>
        </p:nvSpPr>
        <p:spPr>
          <a:xfrm>
            <a:off x="3071802" y="1000108"/>
            <a:ext cx="2643238" cy="914400"/>
          </a:xfrm>
          <a:prstGeom prst="cloud">
            <a:avLst/>
          </a:prstGeom>
          <a:solidFill>
            <a:srgbClr val="33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DAY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7" name="Elipsa 36"/>
          <p:cNvSpPr/>
          <p:nvPr/>
        </p:nvSpPr>
        <p:spPr>
          <a:xfrm>
            <a:off x="285720" y="5643578"/>
            <a:ext cx="2214578" cy="8429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SATUR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8" name="Elipsa 37"/>
          <p:cNvSpPr/>
          <p:nvPr/>
        </p:nvSpPr>
        <p:spPr>
          <a:xfrm>
            <a:off x="4071934" y="2143116"/>
            <a:ext cx="2286016" cy="8429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DAY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0" name="Plaketa 39"/>
          <p:cNvSpPr/>
          <p:nvPr/>
        </p:nvSpPr>
        <p:spPr>
          <a:xfrm>
            <a:off x="1643042" y="2357430"/>
            <a:ext cx="1643074" cy="914400"/>
          </a:xfrm>
          <a:prstGeom prst="plaque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THURS</a:t>
            </a:r>
            <a:endParaRPr lang="cs-CZ" sz="2400" b="1" dirty="0"/>
          </a:p>
        </p:txBody>
      </p:sp>
      <p:sp>
        <p:nvSpPr>
          <p:cNvPr id="41" name="Plaketa 40"/>
          <p:cNvSpPr/>
          <p:nvPr/>
        </p:nvSpPr>
        <p:spPr>
          <a:xfrm>
            <a:off x="5214942" y="3643314"/>
            <a:ext cx="1643074" cy="914400"/>
          </a:xfrm>
          <a:prstGeom prst="plaque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DAY</a:t>
            </a:r>
            <a:endParaRPr lang="cs-CZ" sz="2400" b="1" dirty="0"/>
          </a:p>
        </p:txBody>
      </p:sp>
    </p:spTree>
  </p:cSld>
  <p:clrMapOvr>
    <a:masterClrMapping/>
  </p:clrMapOvr>
  <p:transition spd="med">
    <p:pull dir="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rgbClr val="0070C0"/>
                </a:solidFill>
              </a:rPr>
              <a:t>Dny v týdnu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Srdce 4"/>
          <p:cNvSpPr/>
          <p:nvPr/>
        </p:nvSpPr>
        <p:spPr>
          <a:xfrm>
            <a:off x="285720" y="4786322"/>
            <a:ext cx="3143272" cy="1714512"/>
          </a:xfrm>
          <a:prstGeom prst="hear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TUESDAY</a:t>
            </a:r>
            <a:endParaRPr lang="cs-CZ" sz="2400" b="1" dirty="0"/>
          </a:p>
        </p:txBody>
      </p:sp>
      <p:sp>
        <p:nvSpPr>
          <p:cNvPr id="6" name="Vývojový diagram: rozhodnutí 5"/>
          <p:cNvSpPr/>
          <p:nvPr/>
        </p:nvSpPr>
        <p:spPr>
          <a:xfrm>
            <a:off x="1357290" y="2571744"/>
            <a:ext cx="3571900" cy="2071702"/>
          </a:xfrm>
          <a:prstGeom prst="flowChartDecision">
            <a:avLst/>
          </a:prstGeom>
          <a:solidFill>
            <a:srgbClr val="DFABB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</a:rPr>
              <a:t>MONDAY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4214810" y="214290"/>
            <a:ext cx="3714776" cy="1428760"/>
          </a:xfrm>
          <a:prstGeom prst="cloud">
            <a:avLst/>
          </a:prstGeom>
          <a:solidFill>
            <a:srgbClr val="33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WEDNESDAY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6cípá hvězda 7"/>
          <p:cNvSpPr/>
          <p:nvPr/>
        </p:nvSpPr>
        <p:spPr>
          <a:xfrm>
            <a:off x="214282" y="928670"/>
            <a:ext cx="2714644" cy="2286016"/>
          </a:xfrm>
          <a:prstGeom prst="star6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SUNDAY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Plaketa 8"/>
          <p:cNvSpPr/>
          <p:nvPr/>
        </p:nvSpPr>
        <p:spPr>
          <a:xfrm>
            <a:off x="5286380" y="1857364"/>
            <a:ext cx="3500462" cy="1357322"/>
          </a:xfrm>
          <a:prstGeom prst="plaque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THURSDAY</a:t>
            </a:r>
            <a:endParaRPr lang="cs-CZ" sz="2400" b="1" dirty="0"/>
          </a:p>
        </p:txBody>
      </p:sp>
      <p:sp>
        <p:nvSpPr>
          <p:cNvPr id="10" name="Slunce 9"/>
          <p:cNvSpPr/>
          <p:nvPr/>
        </p:nvSpPr>
        <p:spPr>
          <a:xfrm>
            <a:off x="4572000" y="3328327"/>
            <a:ext cx="4357718" cy="1785950"/>
          </a:xfrm>
          <a:prstGeom prst="sun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FRIDAY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4286248" y="5286388"/>
            <a:ext cx="3643338" cy="128588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SATURDAY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pull dir="d"/>
    <p:sndAc>
      <p:stSnd>
        <p:snd r:embed="rId2" name="volta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Zdroje obrázků: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www.office.</a:t>
            </a:r>
            <a:r>
              <a:rPr lang="cs-CZ" sz="2400" b="1" dirty="0" err="1" smtClean="0">
                <a:solidFill>
                  <a:schemeClr val="accent3">
                    <a:lumMod val="50000"/>
                  </a:schemeClr>
                </a:solidFill>
              </a:rPr>
              <a:t>microsoft.com</a:t>
            </a:r>
            <a:endParaRPr lang="cs-CZ" sz="2400" b="1" smtClean="0">
              <a:solidFill>
                <a:schemeClr val="accent3">
                  <a:lumMod val="50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med">
    <p:pull dir="d"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29</TotalTime>
  <Words>215</Words>
  <Application>Microsoft Office PowerPoint</Application>
  <PresentationFormat>Předvádění na obrazovce (4:3)</PresentationFormat>
  <Paragraphs>84</Paragraphs>
  <Slides>8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Administrativní</vt:lpstr>
      <vt:lpstr>Snímek 1</vt:lpstr>
      <vt:lpstr>ANOTACE:</vt:lpstr>
      <vt:lpstr>AJ</vt:lpstr>
      <vt:lpstr>Dny v týdnu</vt:lpstr>
      <vt:lpstr>Najdi dny v týdnu</vt:lpstr>
      <vt:lpstr>Ze stejných tvarů slož dny v týdnu</vt:lpstr>
      <vt:lpstr>Dny v týdnu</vt:lpstr>
      <vt:lpstr>Zdroje obrázků: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AJ</dc:title>
  <dc:creator>Aja</dc:creator>
  <cp:lastModifiedBy>Dum</cp:lastModifiedBy>
  <cp:revision>9</cp:revision>
  <dcterms:created xsi:type="dcterms:W3CDTF">2012-06-18T19:52:20Z</dcterms:created>
  <dcterms:modified xsi:type="dcterms:W3CDTF">2012-10-24T18:02:18Z</dcterms:modified>
</cp:coreProperties>
</file>