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56" r:id="rId4"/>
    <p:sldId id="257" r:id="rId5"/>
    <p:sldId id="263" r:id="rId6"/>
    <p:sldId id="258" r:id="rId7"/>
    <p:sldId id="262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10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59BF3D-5B64-429D-8513-FB281956602E}" type="presOf" srcId="{914700B9-77B5-440A-A438-DE98B6D4894D}" destId="{E73F1C26-6DCD-4001-88B9-355E01E2BCE7}" srcOrd="0" destOrd="0" presId="urn:microsoft.com/office/officeart/2005/8/layout/target3"/>
    <dgm:cxn modelId="{190058EE-0E2F-4544-9596-02A12A87639F}" type="presOf" srcId="{100B6B2E-82E6-4C11-B19B-F2DB3A0EA64F}" destId="{DBA8199F-D892-4A8E-A352-2B7844050E09}" srcOrd="1" destOrd="0" presId="urn:microsoft.com/office/officeart/2005/8/layout/target3"/>
    <dgm:cxn modelId="{E902897A-FDD6-4A7E-9BB6-A3E13BFD536B}" type="presOf" srcId="{27FE2D31-D344-4B63-A89A-A89AB0D9F3E3}" destId="{FE47432B-CA46-450C-8D8F-66C300A95B52}" srcOrd="0" destOrd="0" presId="urn:microsoft.com/office/officeart/2005/8/layout/target3"/>
    <dgm:cxn modelId="{E01F70C7-C627-4FC7-B8F2-125E9F9A64F7}" type="presOf" srcId="{1D8420EA-BFA0-403B-80F5-647FA396CC45}" destId="{8467D0EB-87A2-4285-8ACA-0398EFBF29BC}" srcOrd="1" destOrd="0" presId="urn:microsoft.com/office/officeart/2005/8/layout/target3"/>
    <dgm:cxn modelId="{08E76956-2BF2-468E-95E9-E4021A3F6866}" type="presOf" srcId="{100B6B2E-82E6-4C11-B19B-F2DB3A0EA64F}" destId="{645AA564-2E9E-4954-AD87-AE01782CEC59}" srcOrd="0" destOrd="0" presId="urn:microsoft.com/office/officeart/2005/8/layout/target3"/>
    <dgm:cxn modelId="{FB3ECF18-F4C1-4982-915F-7FCF0ACFD9B5}" type="presOf" srcId="{914700B9-77B5-440A-A438-DE98B6D4894D}" destId="{BD9AF279-D483-48F2-BBBD-45F8E8923512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959667D4-8291-437E-8B16-846E2E1515B4}" type="presOf" srcId="{130831A4-0540-4EC5-8F5A-93030E89D2D9}" destId="{8E23E229-92FC-49D1-B5FE-0303176B8A4E}" srcOrd="1" destOrd="0" presId="urn:microsoft.com/office/officeart/2005/8/layout/target3"/>
    <dgm:cxn modelId="{C36361D0-6351-49E6-BDD1-01766E9FF368}" type="presOf" srcId="{1D8420EA-BFA0-403B-80F5-647FA396CC45}" destId="{F7B3C0B7-F0F7-4F49-B02C-3630F8C5FAE5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AA7B34BD-7DF2-490E-A0FC-11CF748D5288}" type="presOf" srcId="{130831A4-0540-4EC5-8F5A-93030E89D2D9}" destId="{F69CC921-512E-49F4-824C-A648EC5F27A5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542C0281-A44B-4183-BB7D-2552B454955E}" type="presParOf" srcId="{FE47432B-CA46-450C-8D8F-66C300A95B52}" destId="{B522209E-30D0-49D6-A340-2D383A11C668}" srcOrd="0" destOrd="0" presId="urn:microsoft.com/office/officeart/2005/8/layout/target3"/>
    <dgm:cxn modelId="{913849D3-B01C-4539-9F03-3A43587FC8E3}" type="presParOf" srcId="{FE47432B-CA46-450C-8D8F-66C300A95B52}" destId="{ED5A8377-51D5-4DC5-B0E7-680166966720}" srcOrd="1" destOrd="0" presId="urn:microsoft.com/office/officeart/2005/8/layout/target3"/>
    <dgm:cxn modelId="{A91D38E4-72DA-415A-AF01-E8B6E13A3A99}" type="presParOf" srcId="{FE47432B-CA46-450C-8D8F-66C300A95B52}" destId="{F69CC921-512E-49F4-824C-A648EC5F27A5}" srcOrd="2" destOrd="0" presId="urn:microsoft.com/office/officeart/2005/8/layout/target3"/>
    <dgm:cxn modelId="{64945E20-A731-481E-9BD3-ED5DB07F787A}" type="presParOf" srcId="{FE47432B-CA46-450C-8D8F-66C300A95B52}" destId="{61C9CE18-EDA6-4EDF-BA1C-09779D38FBBF}" srcOrd="3" destOrd="0" presId="urn:microsoft.com/office/officeart/2005/8/layout/target3"/>
    <dgm:cxn modelId="{2FDD9C73-D21F-4971-9FF5-1F0BB4AEB306}" type="presParOf" srcId="{FE47432B-CA46-450C-8D8F-66C300A95B52}" destId="{D60DEAAB-7AFE-435A-ACF6-18851E4B0426}" srcOrd="4" destOrd="0" presId="urn:microsoft.com/office/officeart/2005/8/layout/target3"/>
    <dgm:cxn modelId="{16E8449D-2E9E-46C3-B740-DBEC9631396A}" type="presParOf" srcId="{FE47432B-CA46-450C-8D8F-66C300A95B52}" destId="{F7B3C0B7-F0F7-4F49-B02C-3630F8C5FAE5}" srcOrd="5" destOrd="0" presId="urn:microsoft.com/office/officeart/2005/8/layout/target3"/>
    <dgm:cxn modelId="{CFD6A3EA-28CA-479A-A732-6A5DE18476BD}" type="presParOf" srcId="{FE47432B-CA46-450C-8D8F-66C300A95B52}" destId="{C9DA9446-E2D3-4F6A-8960-3CADFBF870B8}" srcOrd="6" destOrd="0" presId="urn:microsoft.com/office/officeart/2005/8/layout/target3"/>
    <dgm:cxn modelId="{2772AC26-7566-4567-BFC7-E9226CFBF578}" type="presParOf" srcId="{FE47432B-CA46-450C-8D8F-66C300A95B52}" destId="{9726EC6F-D322-4CD3-B489-1BE3DF7CE70B}" srcOrd="7" destOrd="0" presId="urn:microsoft.com/office/officeart/2005/8/layout/target3"/>
    <dgm:cxn modelId="{0B1753D5-9E45-4CA6-A0C7-7760354D67C1}" type="presParOf" srcId="{FE47432B-CA46-450C-8D8F-66C300A95B52}" destId="{645AA564-2E9E-4954-AD87-AE01782CEC59}" srcOrd="8" destOrd="0" presId="urn:microsoft.com/office/officeart/2005/8/layout/target3"/>
    <dgm:cxn modelId="{A6EB53D0-3162-41F2-B22D-A0D87C88B693}" type="presParOf" srcId="{FE47432B-CA46-450C-8D8F-66C300A95B52}" destId="{8538CAC4-6A86-42B8-B5AF-2FF155DB9D02}" srcOrd="9" destOrd="0" presId="urn:microsoft.com/office/officeart/2005/8/layout/target3"/>
    <dgm:cxn modelId="{DE5E31B5-B704-44A8-BD52-DF148243862B}" type="presParOf" srcId="{FE47432B-CA46-450C-8D8F-66C300A95B52}" destId="{26FD6024-A07F-46D0-8BC0-B5E595C5673D}" srcOrd="10" destOrd="0" presId="urn:microsoft.com/office/officeart/2005/8/layout/target3"/>
    <dgm:cxn modelId="{C7D95B43-4254-4628-8A50-229A47A54CDB}" type="presParOf" srcId="{FE47432B-CA46-450C-8D8F-66C300A95B52}" destId="{E73F1C26-6DCD-4001-88B9-355E01E2BCE7}" srcOrd="11" destOrd="0" presId="urn:microsoft.com/office/officeart/2005/8/layout/target3"/>
    <dgm:cxn modelId="{609782D6-0A1A-4C7B-AD58-3F912329C0D1}" type="presParOf" srcId="{FE47432B-CA46-450C-8D8F-66C300A95B52}" destId="{8E23E229-92FC-49D1-B5FE-0303176B8A4E}" srcOrd="12" destOrd="0" presId="urn:microsoft.com/office/officeart/2005/8/layout/target3"/>
    <dgm:cxn modelId="{2B661430-E8CA-4406-9B9F-5F5CC37D7CCF}" type="presParOf" srcId="{FE47432B-CA46-450C-8D8F-66C300A95B52}" destId="{8467D0EB-87A2-4285-8ACA-0398EFBF29BC}" srcOrd="13" destOrd="0" presId="urn:microsoft.com/office/officeart/2005/8/layout/target3"/>
    <dgm:cxn modelId="{4F2FB7BA-A717-4B4F-933B-F002EBB5D600}" type="presParOf" srcId="{FE47432B-CA46-450C-8D8F-66C300A95B52}" destId="{DBA8199F-D892-4A8E-A352-2B7844050E09}" srcOrd="14" destOrd="0" presId="urn:microsoft.com/office/officeart/2005/8/layout/target3"/>
    <dgm:cxn modelId="{08BF723D-5AA8-46B4-8ED9-2549358E7998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6C8DFB8-057B-4F16-9FF3-61BA8FD57943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78A2A1-14FB-4074-B940-5688DD5361B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ll dir="d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96639220"/>
              </p:ext>
            </p:extLst>
          </p:nvPr>
        </p:nvGraphicFramePr>
        <p:xfrm>
          <a:off x="1691680" y="2852936"/>
          <a:ext cx="7056784" cy="23469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35280">
                <a:tc>
                  <a:txBody>
                    <a:bodyPr/>
                    <a:lstStyle/>
                    <a:p>
                      <a:r>
                        <a:rPr lang="cs-CZ" sz="1200" b="0" dirty="0" smtClean="0"/>
                        <a:t>NÁZEV</a:t>
                      </a:r>
                      <a:r>
                        <a:rPr lang="cs-CZ" sz="1200" b="0" baseline="0" dirty="0" smtClean="0"/>
                        <a:t> A ČÍSLO MATERIÁLU:</a:t>
                      </a:r>
                      <a:endParaRPr lang="cs-CZ" sz="12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VY_32_INOVACE_13_S16-Aj-3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VYTVOŘENO: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březen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AUTOR: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VZDĚLÁVACÍ</a:t>
                      </a:r>
                      <a:r>
                        <a:rPr lang="cs-CZ" sz="1200" baseline="0" dirty="0" smtClean="0"/>
                        <a:t> OBLAST:</a:t>
                      </a:r>
                      <a:endParaRPr lang="cs-CZ" sz="12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VZDĚLÁVACÍ</a:t>
                      </a:r>
                      <a:r>
                        <a:rPr lang="cs-CZ" sz="1200" baseline="0" dirty="0" smtClean="0"/>
                        <a:t> OBOR:</a:t>
                      </a:r>
                      <a:endParaRPr lang="cs-CZ" sz="12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SADA: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 pro 3.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VZDĚLÁVACÍHO MATERIÁLU: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Let´s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play a game 2.</a:t>
                      </a:r>
                      <a:endParaRPr lang="cs-CZ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01208"/>
            <a:ext cx="5752465" cy="12560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62987347"/>
              </p:ext>
            </p:extLst>
          </p:nvPr>
        </p:nvGraphicFramePr>
        <p:xfrm>
          <a:off x="539552" y="3573016"/>
          <a:ext cx="8280920" cy="2560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42671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je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zaměřena 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3510747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Cílem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prezentace je obrazovou formou a formou her zopakovat si a procvičit slovíčka. 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si  sami  vyzkoušeli úkoly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na interaktivní tabuli  s následnou kontrolou.</a:t>
                      </a:r>
                      <a:endParaRPr lang="cs-CZ" sz="1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80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Let´s play a game II.  </a:t>
            </a:r>
          </a:p>
          <a:p>
            <a:endParaRPr lang="cs-CZ" sz="80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</a:t>
            </a:r>
            <a:endParaRPr lang="cs-CZ" sz="80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C:\Users\Aja\AppData\Local\Microsoft\Windows\Temporary Internet Files\Content.IE5\EIZP7BPH\MC9004241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714356"/>
            <a:ext cx="1289050" cy="1758950"/>
          </a:xfrm>
          <a:prstGeom prst="rect">
            <a:avLst/>
          </a:prstGeom>
          <a:noFill/>
        </p:spPr>
      </p:pic>
      <p:pic>
        <p:nvPicPr>
          <p:cNvPr id="5" name="Picture 5" descr="C:\Users\Aja\AppData\Local\Microsoft\Windows\Temporary Internet Files\Content.IE5\24U6KV5S\MC9004241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2500306"/>
            <a:ext cx="1181100" cy="185737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rmAutofit fontScale="90000"/>
          </a:bodyPr>
          <a:lstStyle/>
          <a:p>
            <a:pPr lvl="0" algn="l"/>
            <a:r>
              <a:rPr lang="cs-CZ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Odpovězte anglicky na dané otázky:</a:t>
            </a:r>
            <a:br>
              <a:rPr lang="cs-CZ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cs-CZ" sz="3500" b="1" u="sng" dirty="0">
                <a:solidFill>
                  <a:schemeClr val="accent6">
                    <a:lumMod val="75000"/>
                  </a:schemeClr>
                </a:solidFill>
              </a:rPr>
              <a:t>,</a:t>
            </a:r>
            <a:r>
              <a:rPr lang="cs-CZ" sz="3500" b="1" dirty="0"/>
              <a:t> Pomůcka na kreslení rovných čar se jmenuje</a:t>
            </a:r>
            <a:r>
              <a:rPr lang="cs-CZ" sz="3500" b="1" dirty="0" smtClean="0"/>
              <a:t>?........................................</a:t>
            </a:r>
          </a:p>
          <a:p>
            <a:endParaRPr lang="cs-CZ" dirty="0"/>
          </a:p>
          <a:p>
            <a:r>
              <a:rPr lang="cs-CZ" b="1" u="sng" dirty="0">
                <a:solidFill>
                  <a:schemeClr val="accent6">
                    <a:lumMod val="75000"/>
                  </a:schemeClr>
                </a:solidFill>
              </a:rPr>
              <a:t>B</a:t>
            </a:r>
            <a:r>
              <a:rPr lang="cs-CZ" sz="3500" b="1" u="sng" dirty="0">
                <a:solidFill>
                  <a:schemeClr val="accent6">
                    <a:lumMod val="75000"/>
                  </a:schemeClr>
                </a:solidFill>
              </a:rPr>
              <a:t>,</a:t>
            </a:r>
            <a:r>
              <a:rPr lang="cs-CZ" sz="3500" b="1" dirty="0"/>
              <a:t> V čem nosíte pera, pastelky, tužky</a:t>
            </a:r>
            <a:r>
              <a:rPr lang="cs-CZ" sz="3500" b="1" dirty="0" smtClean="0"/>
              <a:t>?………………………………………………</a:t>
            </a:r>
          </a:p>
          <a:p>
            <a:endParaRPr lang="cs-CZ" dirty="0"/>
          </a:p>
          <a:p>
            <a:r>
              <a:rPr lang="cs-CZ" b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C,</a:t>
            </a:r>
            <a:r>
              <a:rPr lang="cs-CZ" dirty="0"/>
              <a:t> </a:t>
            </a:r>
            <a:r>
              <a:rPr lang="cs-CZ" sz="3500" b="1" dirty="0"/>
              <a:t>V čem nosíte své školní potřeby</a:t>
            </a:r>
            <a:r>
              <a:rPr lang="cs-CZ" sz="3500" b="1" dirty="0" smtClean="0"/>
              <a:t>?…………………………………………..</a:t>
            </a:r>
            <a:endParaRPr lang="cs-CZ" sz="3500" b="1" dirty="0"/>
          </a:p>
          <a:p>
            <a:pPr>
              <a:buNone/>
            </a:pPr>
            <a:r>
              <a:rPr lang="cs-CZ" sz="3500" b="1" dirty="0"/>
              <a:t> </a:t>
            </a:r>
          </a:p>
          <a:p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 a spoj se správným obrázkem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14282" y="1357298"/>
            <a:ext cx="2357454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GBA</a:t>
            </a:r>
            <a:endParaRPr lang="cs-CZ" sz="3600" b="1" dirty="0"/>
          </a:p>
        </p:txBody>
      </p:sp>
      <p:sp>
        <p:nvSpPr>
          <p:cNvPr id="5" name="Obdélník 4"/>
          <p:cNvSpPr/>
          <p:nvPr/>
        </p:nvSpPr>
        <p:spPr>
          <a:xfrm>
            <a:off x="214282" y="2428868"/>
            <a:ext cx="228601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CEATHRE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214282" y="3500438"/>
            <a:ext cx="228601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ENP</a:t>
            </a:r>
            <a:endParaRPr lang="cs-CZ" sz="3600" b="1" dirty="0"/>
          </a:p>
        </p:txBody>
      </p:sp>
      <p:sp>
        <p:nvSpPr>
          <p:cNvPr id="7" name="Obdélník 6"/>
          <p:cNvSpPr/>
          <p:nvPr/>
        </p:nvSpPr>
        <p:spPr>
          <a:xfrm>
            <a:off x="214282" y="4572008"/>
            <a:ext cx="228601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LURER</a:t>
            </a:r>
            <a:endParaRPr lang="cs-CZ" sz="3600" b="1" dirty="0"/>
          </a:p>
        </p:txBody>
      </p:sp>
      <p:sp>
        <p:nvSpPr>
          <p:cNvPr id="8" name="Obdélník 7"/>
          <p:cNvSpPr/>
          <p:nvPr/>
        </p:nvSpPr>
        <p:spPr>
          <a:xfrm>
            <a:off x="214282" y="5643578"/>
            <a:ext cx="228601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OBOK</a:t>
            </a:r>
            <a:endParaRPr lang="cs-CZ" sz="3600" b="1" dirty="0"/>
          </a:p>
        </p:txBody>
      </p:sp>
      <p:sp>
        <p:nvSpPr>
          <p:cNvPr id="9" name="Obdélník 8"/>
          <p:cNvSpPr/>
          <p:nvPr/>
        </p:nvSpPr>
        <p:spPr>
          <a:xfrm>
            <a:off x="2928926" y="1357298"/>
            <a:ext cx="2357454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BAG</a:t>
            </a:r>
            <a:endParaRPr lang="cs-CZ" sz="3600" b="1" dirty="0"/>
          </a:p>
        </p:txBody>
      </p:sp>
      <p:sp>
        <p:nvSpPr>
          <p:cNvPr id="10" name="Obdélník 9"/>
          <p:cNvSpPr/>
          <p:nvPr/>
        </p:nvSpPr>
        <p:spPr>
          <a:xfrm>
            <a:off x="2928926" y="2428868"/>
            <a:ext cx="2428892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TEACHER</a:t>
            </a:r>
            <a:endParaRPr lang="cs-CZ" sz="2800" b="1" dirty="0"/>
          </a:p>
        </p:txBody>
      </p:sp>
      <p:sp>
        <p:nvSpPr>
          <p:cNvPr id="11" name="Obdélník 10"/>
          <p:cNvSpPr/>
          <p:nvPr/>
        </p:nvSpPr>
        <p:spPr>
          <a:xfrm>
            <a:off x="2928926" y="3500438"/>
            <a:ext cx="2357454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PEN</a:t>
            </a:r>
            <a:endParaRPr lang="cs-CZ" sz="3600" b="1" dirty="0"/>
          </a:p>
        </p:txBody>
      </p:sp>
      <p:sp>
        <p:nvSpPr>
          <p:cNvPr id="12" name="Obdélník 11"/>
          <p:cNvSpPr/>
          <p:nvPr/>
        </p:nvSpPr>
        <p:spPr>
          <a:xfrm>
            <a:off x="2928926" y="4643446"/>
            <a:ext cx="2357454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RULER</a:t>
            </a:r>
            <a:endParaRPr lang="cs-CZ" sz="3600" b="1" dirty="0"/>
          </a:p>
        </p:txBody>
      </p:sp>
      <p:sp>
        <p:nvSpPr>
          <p:cNvPr id="13" name="Obdélník 12"/>
          <p:cNvSpPr/>
          <p:nvPr/>
        </p:nvSpPr>
        <p:spPr>
          <a:xfrm>
            <a:off x="2928926" y="5643578"/>
            <a:ext cx="2357454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BOOK</a:t>
            </a:r>
            <a:endParaRPr lang="cs-CZ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15236" y="5229236"/>
            <a:ext cx="1628764" cy="1628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857232"/>
            <a:ext cx="179959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25453" y="1661168"/>
            <a:ext cx="2400020" cy="1506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429000"/>
            <a:ext cx="2141370" cy="1304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895450">
            <a:off x="5407604" y="5211987"/>
            <a:ext cx="2295508" cy="1427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9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1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7" dur="1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" dur="1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1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1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85" dur="1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6" dur="1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1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rmAutofit fontScale="90000"/>
          </a:bodyPr>
          <a:lstStyle/>
          <a:p>
            <a:pPr lvl="0" algn="l"/>
            <a:r>
              <a:rPr lang="cs-CZ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Nakreslete zadané věci:</a:t>
            </a:r>
            <a:br>
              <a:rPr lang="cs-CZ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0401" y="1587498"/>
            <a:ext cx="8229600" cy="4525963"/>
          </a:xfrm>
        </p:spPr>
        <p:txBody>
          <a:bodyPr/>
          <a:lstStyle/>
          <a:p>
            <a:pPr lvl="0"/>
            <a:r>
              <a:rPr lang="cs-CZ" dirty="0"/>
              <a:t>Nakreslete zadané věci:</a:t>
            </a:r>
          </a:p>
          <a:p>
            <a:r>
              <a:rPr lang="cs-CZ" dirty="0"/>
              <a:t>Four pink balls, </a:t>
            </a:r>
            <a:r>
              <a:rPr lang="cs-CZ" dirty="0" smtClean="0"/>
              <a:t>one </a:t>
            </a:r>
            <a:r>
              <a:rPr lang="cs-CZ" dirty="0"/>
              <a:t>orange </a:t>
            </a:r>
            <a:r>
              <a:rPr lang="cs-CZ" dirty="0" smtClean="0"/>
              <a:t>pencil, </a:t>
            </a:r>
            <a:r>
              <a:rPr lang="cs-CZ" dirty="0"/>
              <a:t>two black </a:t>
            </a:r>
            <a:r>
              <a:rPr lang="cs-CZ" dirty="0" smtClean="0"/>
              <a:t>books, </a:t>
            </a:r>
            <a:r>
              <a:rPr lang="cs-CZ" dirty="0"/>
              <a:t>three green eyes.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  <p:pic>
        <p:nvPicPr>
          <p:cNvPr id="1027" name="Picture 3" descr="C:\Users\Aja\AppData\Local\Microsoft\Windows\Temporary Internet Files\Content.IE5\I8913PAD\MC9004373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5143512"/>
            <a:ext cx="1389070" cy="957742"/>
          </a:xfrm>
          <a:prstGeom prst="rect">
            <a:avLst/>
          </a:prstGeom>
          <a:noFill/>
        </p:spPr>
      </p:pic>
      <p:pic>
        <p:nvPicPr>
          <p:cNvPr id="1030" name="Picture 6" descr="C:\Users\Aja\AppData\Local\Microsoft\Windows\Temporary Internet Files\Content.IE5\7ZW81JGI\MC90035128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429000"/>
            <a:ext cx="1009635" cy="1010535"/>
          </a:xfrm>
          <a:prstGeom prst="rect">
            <a:avLst/>
          </a:prstGeom>
          <a:noFill/>
        </p:spPr>
      </p:pic>
      <p:pic>
        <p:nvPicPr>
          <p:cNvPr id="1031" name="Picture 7" descr="C:\Users\Aja\AppData\Local\Microsoft\Windows\Temporary Internet Files\Content.IE5\7ZW81JGI\MC90035128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357694"/>
            <a:ext cx="1009635" cy="1010535"/>
          </a:xfrm>
          <a:prstGeom prst="rect">
            <a:avLst/>
          </a:prstGeom>
          <a:noFill/>
        </p:spPr>
      </p:pic>
      <p:pic>
        <p:nvPicPr>
          <p:cNvPr id="1032" name="Picture 8" descr="C:\Users\Aja\AppData\Local\Microsoft\Windows\Temporary Internet Files\Content.IE5\7ZW81JGI\MC90035128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4857760"/>
            <a:ext cx="1009634" cy="1010535"/>
          </a:xfrm>
          <a:prstGeom prst="rect">
            <a:avLst/>
          </a:prstGeom>
          <a:noFill/>
        </p:spPr>
      </p:pic>
      <p:pic>
        <p:nvPicPr>
          <p:cNvPr id="1033" name="Picture 9" descr="C:\Users\Aja\AppData\Local\Microsoft\Windows\Temporary Internet Files\Content.IE5\7ZW81JGI\MC90035128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3786190"/>
            <a:ext cx="1009635" cy="1010535"/>
          </a:xfrm>
          <a:prstGeom prst="rect">
            <a:avLst/>
          </a:prstGeom>
          <a:noFill/>
        </p:spPr>
      </p:pic>
      <p:pic>
        <p:nvPicPr>
          <p:cNvPr id="21" name="Picture 3" descr="C:\Users\Aja\AppData\Local\Microsoft\Windows\Temporary Internet Files\Content.IE5\I8913PAD\MC9004373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4214818"/>
            <a:ext cx="1389070" cy="957742"/>
          </a:xfrm>
          <a:prstGeom prst="rect">
            <a:avLst/>
          </a:prstGeom>
          <a:noFill/>
        </p:spPr>
      </p:pic>
      <p:pic>
        <p:nvPicPr>
          <p:cNvPr id="22" name="Picture 3" descr="C:\Users\Aja\AppData\Local\Microsoft\Windows\Temporary Internet Files\Content.IE5\I8913PAD\MC9004373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357694"/>
            <a:ext cx="1389070" cy="957742"/>
          </a:xfrm>
          <a:prstGeom prst="rect">
            <a:avLst/>
          </a:prstGeom>
          <a:noFill/>
        </p:spPr>
      </p:pic>
      <p:pic>
        <p:nvPicPr>
          <p:cNvPr id="1034" name="Picture 10" descr="C:\Users\Aja\AppData\Local\Microsoft\Windows\Temporary Internet Files\Content.IE5\NKHCPSU3\MC90029005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15272" y="2071678"/>
            <a:ext cx="1250433" cy="928694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035" name="Picture 11" descr="C:\Users\Aja\AppData\Local\Microsoft\Windows\Temporary Internet Files\Content.IE5\NKHCPSU3\MC90029005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2643182"/>
            <a:ext cx="1705404" cy="12666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026" name="Picture 2" descr="C:\Users\Aja\AppData\Local\Microsoft\Windows\Temporary Internet Files\Content.IE5\B5C89PBA\MC900441732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3143248"/>
            <a:ext cx="622629" cy="278608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</p:pic>
    </p:spTree>
  </p:cSld>
  <p:clrMapOvr>
    <a:masterClrMapping/>
  </p:clrMapOvr>
  <p:transition spd="med">
    <p:pull dir="d"/>
    <p:sndAc>
      <p:stSnd>
        <p:snd r:embed="rId2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Spoj správně čísla </a:t>
            </a:r>
            <a:br>
              <a:rPr lang="cs-CZ" b="1" dirty="0" smtClean="0"/>
            </a:br>
            <a:r>
              <a:rPr lang="cs-CZ" b="1" dirty="0" smtClean="0"/>
              <a:t>a řekni, které chybí.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.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1571604" y="364331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/>
              <a:t>1</a:t>
            </a:r>
            <a:endParaRPr lang="cs-CZ" sz="6000" b="1" dirty="0"/>
          </a:p>
        </p:txBody>
      </p:sp>
      <p:sp>
        <p:nvSpPr>
          <p:cNvPr id="5" name="Elipsa 4"/>
          <p:cNvSpPr/>
          <p:nvPr/>
        </p:nvSpPr>
        <p:spPr>
          <a:xfrm>
            <a:off x="3214678" y="257174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7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071670" y="157161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cs-CZ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1000100" y="228599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lipsa 7"/>
          <p:cNvSpPr/>
          <p:nvPr/>
        </p:nvSpPr>
        <p:spPr>
          <a:xfrm>
            <a:off x="1785918" y="500063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endParaRPr lang="cs-CZ" sz="6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357158" y="371475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a 9"/>
          <p:cNvSpPr/>
          <p:nvPr/>
        </p:nvSpPr>
        <p:spPr>
          <a:xfrm>
            <a:off x="285720" y="142873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chemeClr val="accent4">
                    <a:lumMod val="50000"/>
                  </a:schemeClr>
                </a:solidFill>
              </a:rPr>
              <a:t>6</a:t>
            </a:r>
            <a:endParaRPr lang="cs-CZ" sz="6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286116" y="52863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</a:t>
            </a:r>
            <a:endParaRPr lang="cs-CZ" sz="6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428596" y="521495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FF6600"/>
                </a:solidFill>
              </a:rPr>
              <a:t>8</a:t>
            </a:r>
            <a:endParaRPr lang="cs-CZ" sz="6000" b="1" dirty="0">
              <a:solidFill>
                <a:srgbClr val="FF6600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786050" y="385762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FF0066"/>
                </a:solidFill>
              </a:rPr>
              <a:t>0</a:t>
            </a:r>
            <a:endParaRPr lang="cs-CZ" sz="6000" b="1" dirty="0">
              <a:solidFill>
                <a:srgbClr val="FF0066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286248" y="3786190"/>
            <a:ext cx="2271722" cy="7000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SIX</a:t>
            </a:r>
            <a:endParaRPr lang="cs-CZ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286248" y="4929198"/>
            <a:ext cx="2271722" cy="7000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NINE</a:t>
            </a:r>
            <a:endParaRPr lang="cs-CZ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286248" y="1500174"/>
            <a:ext cx="2271722" cy="7000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</a:t>
            </a:r>
            <a:endParaRPr lang="cs-CZ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643702" y="5500702"/>
            <a:ext cx="2271722" cy="7000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TWO</a:t>
            </a:r>
            <a:endParaRPr lang="cs-CZ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643702" y="4286256"/>
            <a:ext cx="2271722" cy="7000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EIGHT</a:t>
            </a:r>
            <a:endParaRPr lang="cs-CZ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643702" y="3143248"/>
            <a:ext cx="2271722" cy="7000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THREE</a:t>
            </a:r>
            <a:endParaRPr lang="cs-CZ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286248" y="2571744"/>
            <a:ext cx="2271722" cy="7000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FOUR</a:t>
            </a:r>
            <a:endParaRPr lang="cs-CZ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643702" y="2071678"/>
            <a:ext cx="2271722" cy="7000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FIVE</a:t>
            </a:r>
            <a:endParaRPr lang="cs-CZ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643702" y="1000108"/>
            <a:ext cx="2271722" cy="7000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SEVEN</a:t>
            </a:r>
            <a:endParaRPr lang="cs-CZ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6" name="Tvar 25"/>
          <p:cNvCxnSpPr>
            <a:stCxn id="4" idx="0"/>
          </p:cNvCxnSpPr>
          <p:nvPr/>
        </p:nvCxnSpPr>
        <p:spPr>
          <a:xfrm rot="5400000" flipH="1" flipV="1">
            <a:off x="2443146" y="1800212"/>
            <a:ext cx="1428760" cy="2257444"/>
          </a:xfrm>
          <a:prstGeom prst="curvedConnector2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www.office.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microsoft.com</a:t>
            </a:r>
            <a:endParaRPr lang="cs-CZ" sz="2400" b="1" smtClean="0">
              <a:solidFill>
                <a:schemeClr val="accent3">
                  <a:lumMod val="50000"/>
                </a:schemeClr>
              </a:solidFill>
            </a:endParaRP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75</TotalTime>
  <Words>249</Words>
  <Application>Microsoft Office PowerPoint</Application>
  <PresentationFormat>Předvádění na obrazovce (4:3)</PresentationFormat>
  <Paragraphs>85</Paragraphs>
  <Slides>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Snímek 1</vt:lpstr>
      <vt:lpstr>ANOTACE:</vt:lpstr>
      <vt:lpstr>AJ</vt:lpstr>
      <vt:lpstr>Odpovězte anglicky na dané otázky: </vt:lpstr>
      <vt:lpstr>Oprav a spoj se správným obrázkem</vt:lpstr>
      <vt:lpstr>Nakreslete zadané věci: </vt:lpstr>
      <vt:lpstr>Spoj správně čísla  a řekni, které chybí.</vt:lpstr>
      <vt:lpstr>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AJ</dc:title>
  <dc:creator>Aja</dc:creator>
  <cp:lastModifiedBy>Dum</cp:lastModifiedBy>
  <cp:revision>18</cp:revision>
  <dcterms:created xsi:type="dcterms:W3CDTF">2012-06-18T20:18:42Z</dcterms:created>
  <dcterms:modified xsi:type="dcterms:W3CDTF">2012-10-24T18:03:04Z</dcterms:modified>
</cp:coreProperties>
</file>