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0" r:id="rId3"/>
    <p:sldId id="256" r:id="rId4"/>
    <p:sldId id="257" r:id="rId5"/>
    <p:sldId id="258" r:id="rId6"/>
    <p:sldId id="262" r:id="rId7"/>
    <p:sldId id="263" r:id="rId8"/>
    <p:sldId id="264" r:id="rId9"/>
    <p:sldId id="265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98297D5-BF98-40E3-A74D-D37EDB79A269}" type="presOf" srcId="{914700B9-77B5-440A-A438-DE98B6D4894D}" destId="{E73F1C26-6DCD-4001-88B9-355E01E2BCE7}" srcOrd="0" destOrd="0" presId="urn:microsoft.com/office/officeart/2005/8/layout/target3"/>
    <dgm:cxn modelId="{6E087745-D4CE-4FE4-82D9-76ABE058368C}" type="presOf" srcId="{27FE2D31-D344-4B63-A89A-A89AB0D9F3E3}" destId="{FE47432B-CA46-450C-8D8F-66C300A95B52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1CBF7951-7B77-4FF6-B8E5-CCBA405A146C}" type="presOf" srcId="{100B6B2E-82E6-4C11-B19B-F2DB3A0EA64F}" destId="{645AA564-2E9E-4954-AD87-AE01782CEC59}" srcOrd="0" destOrd="0" presId="urn:microsoft.com/office/officeart/2005/8/layout/target3"/>
    <dgm:cxn modelId="{F43AE052-E0C6-4495-B1BD-4B24D6CA3ED8}" type="presOf" srcId="{914700B9-77B5-440A-A438-DE98B6D4894D}" destId="{BD9AF279-D483-48F2-BBBD-45F8E8923512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8959333C-B945-400B-AA6C-A138429B6372}" type="presOf" srcId="{100B6B2E-82E6-4C11-B19B-F2DB3A0EA64F}" destId="{DBA8199F-D892-4A8E-A352-2B7844050E09}" srcOrd="1" destOrd="0" presId="urn:microsoft.com/office/officeart/2005/8/layout/target3"/>
    <dgm:cxn modelId="{489BC5D9-C834-4081-9C13-C881C32466F2}" type="presOf" srcId="{1D8420EA-BFA0-403B-80F5-647FA396CC45}" destId="{8467D0EB-87A2-4285-8ACA-0398EFBF29BC}" srcOrd="1" destOrd="0" presId="urn:microsoft.com/office/officeart/2005/8/layout/target3"/>
    <dgm:cxn modelId="{3B4C6048-CC05-404F-8DFA-59902AD53963}" type="presOf" srcId="{130831A4-0540-4EC5-8F5A-93030E89D2D9}" destId="{F69CC921-512E-49F4-824C-A648EC5F27A5}" srcOrd="0" destOrd="0" presId="urn:microsoft.com/office/officeart/2005/8/layout/target3"/>
    <dgm:cxn modelId="{F5283780-9C0B-4F85-B6CA-F6B6237D4296}" type="presOf" srcId="{130831A4-0540-4EC5-8F5A-93030E89D2D9}" destId="{8E23E229-92FC-49D1-B5FE-0303176B8A4E}" srcOrd="1" destOrd="0" presId="urn:microsoft.com/office/officeart/2005/8/layout/target3"/>
    <dgm:cxn modelId="{DD1D5085-6C96-47E6-B0A0-12ECFBCB4A6A}" type="presOf" srcId="{1D8420EA-BFA0-403B-80F5-647FA396CC45}" destId="{F7B3C0B7-F0F7-4F49-B02C-3630F8C5FAE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3ABF6AA8-B529-4F6C-B6ED-883ED8504D76}" type="presParOf" srcId="{FE47432B-CA46-450C-8D8F-66C300A95B52}" destId="{B522209E-30D0-49D6-A340-2D383A11C668}" srcOrd="0" destOrd="0" presId="urn:microsoft.com/office/officeart/2005/8/layout/target3"/>
    <dgm:cxn modelId="{88C8DAF3-A974-4161-8866-48D3DD8AECF8}" type="presParOf" srcId="{FE47432B-CA46-450C-8D8F-66C300A95B52}" destId="{ED5A8377-51D5-4DC5-B0E7-680166966720}" srcOrd="1" destOrd="0" presId="urn:microsoft.com/office/officeart/2005/8/layout/target3"/>
    <dgm:cxn modelId="{68E4896D-C83B-4070-A6C6-B59718556271}" type="presParOf" srcId="{FE47432B-CA46-450C-8D8F-66C300A95B52}" destId="{F69CC921-512E-49F4-824C-A648EC5F27A5}" srcOrd="2" destOrd="0" presId="urn:microsoft.com/office/officeart/2005/8/layout/target3"/>
    <dgm:cxn modelId="{DA8DA7EB-0299-407E-8BA6-CDC5225E8DC2}" type="presParOf" srcId="{FE47432B-CA46-450C-8D8F-66C300A95B52}" destId="{61C9CE18-EDA6-4EDF-BA1C-09779D38FBBF}" srcOrd="3" destOrd="0" presId="urn:microsoft.com/office/officeart/2005/8/layout/target3"/>
    <dgm:cxn modelId="{F345F07E-A0A3-4478-A709-7431F536CC8D}" type="presParOf" srcId="{FE47432B-CA46-450C-8D8F-66C300A95B52}" destId="{D60DEAAB-7AFE-435A-ACF6-18851E4B0426}" srcOrd="4" destOrd="0" presId="urn:microsoft.com/office/officeart/2005/8/layout/target3"/>
    <dgm:cxn modelId="{879CB08D-2B4C-4045-A331-5BBCDD59CC77}" type="presParOf" srcId="{FE47432B-CA46-450C-8D8F-66C300A95B52}" destId="{F7B3C0B7-F0F7-4F49-B02C-3630F8C5FAE5}" srcOrd="5" destOrd="0" presId="urn:microsoft.com/office/officeart/2005/8/layout/target3"/>
    <dgm:cxn modelId="{B4C15FDE-3858-49B4-9339-D8763692CEF9}" type="presParOf" srcId="{FE47432B-CA46-450C-8D8F-66C300A95B52}" destId="{C9DA9446-E2D3-4F6A-8960-3CADFBF870B8}" srcOrd="6" destOrd="0" presId="urn:microsoft.com/office/officeart/2005/8/layout/target3"/>
    <dgm:cxn modelId="{824E8920-28B2-4ACD-A195-6637D502E42A}" type="presParOf" srcId="{FE47432B-CA46-450C-8D8F-66C300A95B52}" destId="{9726EC6F-D322-4CD3-B489-1BE3DF7CE70B}" srcOrd="7" destOrd="0" presId="urn:microsoft.com/office/officeart/2005/8/layout/target3"/>
    <dgm:cxn modelId="{A8DE59D3-90E1-4C04-886F-C4E318542C19}" type="presParOf" srcId="{FE47432B-CA46-450C-8D8F-66C300A95B52}" destId="{645AA564-2E9E-4954-AD87-AE01782CEC59}" srcOrd="8" destOrd="0" presId="urn:microsoft.com/office/officeart/2005/8/layout/target3"/>
    <dgm:cxn modelId="{B6ACF0BC-9A78-4EA9-8316-42108D0860E8}" type="presParOf" srcId="{FE47432B-CA46-450C-8D8F-66C300A95B52}" destId="{8538CAC4-6A86-42B8-B5AF-2FF155DB9D02}" srcOrd="9" destOrd="0" presId="urn:microsoft.com/office/officeart/2005/8/layout/target3"/>
    <dgm:cxn modelId="{4AE8415F-D36D-4901-8E41-B3D97BA00C97}" type="presParOf" srcId="{FE47432B-CA46-450C-8D8F-66C300A95B52}" destId="{26FD6024-A07F-46D0-8BC0-B5E595C5673D}" srcOrd="10" destOrd="0" presId="urn:microsoft.com/office/officeart/2005/8/layout/target3"/>
    <dgm:cxn modelId="{0371093D-89E0-46D6-9883-E172D7610EF7}" type="presParOf" srcId="{FE47432B-CA46-450C-8D8F-66C300A95B52}" destId="{E73F1C26-6DCD-4001-88B9-355E01E2BCE7}" srcOrd="11" destOrd="0" presId="urn:microsoft.com/office/officeart/2005/8/layout/target3"/>
    <dgm:cxn modelId="{D309F0CE-CC2B-4CD6-920E-C34340B8711D}" type="presParOf" srcId="{FE47432B-CA46-450C-8D8F-66C300A95B52}" destId="{8E23E229-92FC-49D1-B5FE-0303176B8A4E}" srcOrd="12" destOrd="0" presId="urn:microsoft.com/office/officeart/2005/8/layout/target3"/>
    <dgm:cxn modelId="{837B2E1A-BF24-47DC-9051-1D690CA1DF7D}" type="presParOf" srcId="{FE47432B-CA46-450C-8D8F-66C300A95B52}" destId="{8467D0EB-87A2-4285-8ACA-0398EFBF29BC}" srcOrd="13" destOrd="0" presId="urn:microsoft.com/office/officeart/2005/8/layout/target3"/>
    <dgm:cxn modelId="{AE485E89-7D4A-4952-B01B-9C73B915B7E7}" type="presParOf" srcId="{FE47432B-CA46-450C-8D8F-66C300A95B52}" destId="{DBA8199F-D892-4A8E-A352-2B7844050E09}" srcOrd="14" destOrd="0" presId="urn:microsoft.com/office/officeart/2005/8/layout/target3"/>
    <dgm:cxn modelId="{F306475B-24B9-44AD-AEC7-139B1A712190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1DBC8-CC37-496D-8A89-8508D2599FE5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82931FB-F1B7-4157-8B98-FA78809AE09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1DBC8-CC37-496D-8A89-8508D2599FE5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82931FB-F1B7-4157-8B98-FA78809AE09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1DBC8-CC37-496D-8A89-8508D2599FE5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82931FB-F1B7-4157-8B98-FA78809AE09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051DBC8-CC37-496D-8A89-8508D2599FE5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931FB-F1B7-4157-8B98-FA78809AE09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1DBC8-CC37-496D-8A89-8508D2599FE5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82931FB-F1B7-4157-8B98-FA78809AE09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1DBC8-CC37-496D-8A89-8508D2599FE5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82931FB-F1B7-4157-8B98-FA78809AE09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1DBC8-CC37-496D-8A89-8508D2599FE5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82931FB-F1B7-4157-8B98-FA78809AE09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82931FB-F1B7-4157-8B98-FA78809AE09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1DBC8-CC37-496D-8A89-8508D2599FE5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82931FB-F1B7-4157-8B98-FA78809AE09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051DBC8-CC37-496D-8A89-8508D2599FE5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1DBC8-CC37-496D-8A89-8508D2599FE5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931FB-F1B7-4157-8B98-FA78809AE09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82931FB-F1B7-4157-8B98-FA78809AE09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1DBC8-CC37-496D-8A89-8508D2599FE5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051DBC8-CC37-496D-8A89-8508D2599FE5}" type="datetimeFigureOut">
              <a:rPr lang="cs-CZ" smtClean="0"/>
              <a:pPr/>
              <a:t>28.10.2012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82931FB-F1B7-4157-8B98-FA78809AE09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 dir="d"/>
    <p:sndAc>
      <p:stSnd>
        <p:snd r:embed="rId13" name="voltage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1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47968923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NÁZEV</a:t>
                      </a:r>
                      <a:r>
                        <a:rPr lang="cs-CZ" sz="1200" b="0" baseline="0" dirty="0" smtClean="0"/>
                        <a:t> A ČÍSLO MATERIÁLU:</a:t>
                      </a:r>
                      <a:endParaRPr lang="cs-CZ" sz="12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VY_32_INOVACE_14_S16-Aj-3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VYTVOŘENO: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AUTOR: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OBLAST: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OBOR: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SADA: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VZDĚLÁVACÍHO MATERIÁLU: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Fruit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5975" y="5369349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0815137"/>
              </p:ext>
            </p:extLst>
          </p:nvPr>
        </p:nvGraphicFramePr>
        <p:xfrm>
          <a:off x="539552" y="3573016"/>
          <a:ext cx="8280920" cy="2560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2671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 výuce nové slovní zásoby.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osvojili slovíčka z nového tematického okruhu  ovoce. Učí se je správně psát a vyslovovat.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6500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Fruit</a:t>
            </a:r>
            <a:endParaRPr lang="cs-CZ" sz="6500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AJ</a:t>
            </a:r>
            <a:endParaRPr lang="cs-CZ" sz="8000" b="1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714356"/>
            <a:ext cx="1289050" cy="1758950"/>
          </a:xfrm>
          <a:prstGeom prst="rect">
            <a:avLst/>
          </a:prstGeom>
          <a:noFill/>
        </p:spPr>
      </p:pic>
      <p:pic>
        <p:nvPicPr>
          <p:cNvPr id="5" name="Picture 5" descr="C:\Users\Aja\AppData\Local\Microsoft\Windows\Temporary Internet Files\Content.IE5\24U6KV5S\MC9004241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72396" y="2500306"/>
            <a:ext cx="1181100" cy="185737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Pojmenuj a spočítej ovoce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5" name="Picture 3" descr="C:\Users\Aja\AppData\Local\Microsoft\Windows\Temporary Internet Files\Content.IE5\I8913PAD\MC9002961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00958" y="5000636"/>
            <a:ext cx="1440702" cy="1499093"/>
          </a:xfrm>
          <a:prstGeom prst="rect">
            <a:avLst/>
          </a:prstGeom>
          <a:noFill/>
        </p:spPr>
      </p:pic>
      <p:pic>
        <p:nvPicPr>
          <p:cNvPr id="3080" name="Picture 8" descr="C:\Users\Aja\AppData\Local\Microsoft\Windows\Temporary Internet Files\Content.IE5\24U6KV5S\MC90007910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7846" y="3357563"/>
            <a:ext cx="1245375" cy="1071570"/>
          </a:xfrm>
          <a:prstGeom prst="rect">
            <a:avLst/>
          </a:prstGeom>
          <a:noFill/>
        </p:spPr>
      </p:pic>
      <p:pic>
        <p:nvPicPr>
          <p:cNvPr id="3081" name="Picture 9" descr="C:\Users\Aja\AppData\Local\Microsoft\Windows\Temporary Internet Files\Content.IE5\NKHCPSU3\MC90019648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076" y="928670"/>
            <a:ext cx="2051924" cy="1428760"/>
          </a:xfrm>
          <a:prstGeom prst="rect">
            <a:avLst/>
          </a:prstGeom>
          <a:noFill/>
        </p:spPr>
      </p:pic>
      <p:pic>
        <p:nvPicPr>
          <p:cNvPr id="3086" name="Picture 14" descr="C:\Users\Aja\AppData\Local\Microsoft\Windows\Temporary Internet Files\Content.IE5\105ORQWU\MC90019351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00496" y="3643314"/>
            <a:ext cx="1214446" cy="1676622"/>
          </a:xfrm>
          <a:prstGeom prst="rect">
            <a:avLst/>
          </a:prstGeom>
          <a:noFill/>
        </p:spPr>
      </p:pic>
      <p:pic>
        <p:nvPicPr>
          <p:cNvPr id="3089" name="Picture 17" descr="C:\Users\Aja\AppData\Local\Microsoft\Windows\Temporary Internet Files\Content.IE5\EIZP7BPH\MC900436910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4302" y="928670"/>
            <a:ext cx="1500198" cy="1500198"/>
          </a:xfrm>
          <a:prstGeom prst="rect">
            <a:avLst/>
          </a:prstGeom>
          <a:noFill/>
        </p:spPr>
      </p:pic>
      <p:pic>
        <p:nvPicPr>
          <p:cNvPr id="22" name="Picture 2" descr="C:\Users\Aja\AppData\Local\Microsoft\Windows\Temporary Internet Files\Content.IE5\U2E7PW9E\MC90041188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86248" y="1571612"/>
            <a:ext cx="2428860" cy="1777416"/>
          </a:xfrm>
          <a:prstGeom prst="rect">
            <a:avLst/>
          </a:prstGeom>
          <a:noFill/>
        </p:spPr>
      </p:pic>
      <p:pic>
        <p:nvPicPr>
          <p:cNvPr id="25" name="Picture 8" descr="C:\Users\Aja\AppData\Local\Microsoft\Windows\Temporary Internet Files\Content.IE5\24U6KV5S\MC90007910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14414" y="4286256"/>
            <a:ext cx="1079325" cy="928694"/>
          </a:xfrm>
          <a:prstGeom prst="rect">
            <a:avLst/>
          </a:prstGeom>
          <a:noFill/>
        </p:spPr>
      </p:pic>
      <p:pic>
        <p:nvPicPr>
          <p:cNvPr id="26" name="Picture 8" descr="C:\Users\Aja\AppData\Local\Microsoft\Windows\Temporary Internet Files\Content.IE5\24U6KV5S\MC90007910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5072074"/>
            <a:ext cx="1245375" cy="1071570"/>
          </a:xfrm>
          <a:prstGeom prst="rect">
            <a:avLst/>
          </a:prstGeom>
          <a:noFill/>
        </p:spPr>
      </p:pic>
      <p:pic>
        <p:nvPicPr>
          <p:cNvPr id="27" name="Picture 8" descr="C:\Users\Aja\AppData\Local\Microsoft\Windows\Temporary Internet Files\Content.IE5\24U6KV5S\MC90007910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2275" y="4071943"/>
            <a:ext cx="1162350" cy="1000132"/>
          </a:xfrm>
          <a:prstGeom prst="rect">
            <a:avLst/>
          </a:prstGeom>
          <a:noFill/>
        </p:spPr>
      </p:pic>
      <p:pic>
        <p:nvPicPr>
          <p:cNvPr id="28" name="Picture 8" descr="C:\Users\Aja\AppData\Local\Microsoft\Windows\Temporary Internet Files\Content.IE5\24U6KV5S\MC90007910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14546" y="5286388"/>
            <a:ext cx="1214446" cy="1044958"/>
          </a:xfrm>
          <a:prstGeom prst="rect">
            <a:avLst/>
          </a:prstGeom>
          <a:noFill/>
        </p:spPr>
      </p:pic>
      <p:pic>
        <p:nvPicPr>
          <p:cNvPr id="29" name="Picture 8" descr="C:\Users\Aja\AppData\Local\Microsoft\Windows\Temporary Internet Files\Content.IE5\24U6KV5S\MC90007910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85852" y="4929198"/>
            <a:ext cx="1285884" cy="1106426"/>
          </a:xfrm>
          <a:prstGeom prst="rect">
            <a:avLst/>
          </a:prstGeom>
          <a:noFill/>
        </p:spPr>
      </p:pic>
      <p:pic>
        <p:nvPicPr>
          <p:cNvPr id="30" name="Picture 17" descr="C:\Users\Aja\AppData\Local\Microsoft\Windows\Temporary Internet Files\Content.IE5\EIZP7BPH\MC900436910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1472" y="1643050"/>
            <a:ext cx="1643074" cy="1643074"/>
          </a:xfrm>
          <a:prstGeom prst="rect">
            <a:avLst/>
          </a:prstGeom>
          <a:noFill/>
        </p:spPr>
      </p:pic>
      <p:pic>
        <p:nvPicPr>
          <p:cNvPr id="31" name="Picture 17" descr="C:\Users\Aja\AppData\Local\Microsoft\Windows\Temporary Internet Files\Content.IE5\EIZP7BPH\MC900436910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42976" y="1071546"/>
            <a:ext cx="1500186" cy="1500186"/>
          </a:xfrm>
          <a:prstGeom prst="rect">
            <a:avLst/>
          </a:prstGeom>
          <a:noFill/>
        </p:spPr>
      </p:pic>
      <p:pic>
        <p:nvPicPr>
          <p:cNvPr id="32" name="Picture 17" descr="C:\Users\Aja\AppData\Local\Microsoft\Windows\Temporary Internet Files\Content.IE5\EIZP7BPH\MC900436910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43108" y="1214410"/>
            <a:ext cx="1357322" cy="1357322"/>
          </a:xfrm>
          <a:prstGeom prst="rect">
            <a:avLst/>
          </a:prstGeom>
          <a:noFill/>
        </p:spPr>
      </p:pic>
      <p:pic>
        <p:nvPicPr>
          <p:cNvPr id="33" name="Picture 17" descr="C:\Users\Aja\AppData\Local\Microsoft\Windows\Temporary Internet Files\Content.IE5\EIZP7BPH\MC900436910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71736" y="1714488"/>
            <a:ext cx="1571636" cy="1571636"/>
          </a:xfrm>
          <a:prstGeom prst="rect">
            <a:avLst/>
          </a:prstGeom>
          <a:noFill/>
        </p:spPr>
      </p:pic>
      <p:pic>
        <p:nvPicPr>
          <p:cNvPr id="34" name="Picture 17" descr="C:\Users\Aja\AppData\Local\Microsoft\Windows\Temporary Internet Files\Content.IE5\EIZP7BPH\MC900436910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71802" y="785794"/>
            <a:ext cx="1500186" cy="1500186"/>
          </a:xfrm>
          <a:prstGeom prst="rect">
            <a:avLst/>
          </a:prstGeom>
          <a:noFill/>
        </p:spPr>
      </p:pic>
      <p:pic>
        <p:nvPicPr>
          <p:cNvPr id="35" name="Picture 17" descr="C:\Users\Aja\AppData\Local\Microsoft\Windows\Temporary Internet Files\Content.IE5\EIZP7BPH\MC900436910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43042" y="2071678"/>
            <a:ext cx="1357322" cy="1357322"/>
          </a:xfrm>
          <a:prstGeom prst="rect">
            <a:avLst/>
          </a:prstGeom>
          <a:noFill/>
        </p:spPr>
      </p:pic>
      <p:pic>
        <p:nvPicPr>
          <p:cNvPr id="40" name="Picture 2" descr="C:\Users\Aja\AppData\Local\Microsoft\Windows\Temporary Internet Files\Content.IE5\U2E7PW9E\MC90041188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4876" y="2285992"/>
            <a:ext cx="2428860" cy="1777416"/>
          </a:xfrm>
          <a:prstGeom prst="rect">
            <a:avLst/>
          </a:prstGeom>
          <a:noFill/>
        </p:spPr>
      </p:pic>
      <p:pic>
        <p:nvPicPr>
          <p:cNvPr id="41" name="Picture 2" descr="C:\Users\Aja\AppData\Local\Microsoft\Windows\Temporary Internet Files\Content.IE5\U2E7PW9E\MC90041188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86446" y="2285992"/>
            <a:ext cx="2428860" cy="1777416"/>
          </a:xfrm>
          <a:prstGeom prst="rect">
            <a:avLst/>
          </a:prstGeom>
          <a:noFill/>
        </p:spPr>
      </p:pic>
      <p:pic>
        <p:nvPicPr>
          <p:cNvPr id="42" name="Picture 14" descr="C:\Users\Aja\AppData\Local\Microsoft\Windows\Temporary Internet Files\Content.IE5\105ORQWU\MC90019351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9124" y="4357694"/>
            <a:ext cx="1214446" cy="1676622"/>
          </a:xfrm>
          <a:prstGeom prst="rect">
            <a:avLst/>
          </a:prstGeom>
          <a:noFill/>
        </p:spPr>
      </p:pic>
      <p:pic>
        <p:nvPicPr>
          <p:cNvPr id="43" name="Picture 14" descr="C:\Users\Aja\AppData\Local\Microsoft\Windows\Temporary Internet Files\Content.IE5\105ORQWU\MC90019351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7620" y="4786322"/>
            <a:ext cx="1214446" cy="1676622"/>
          </a:xfrm>
          <a:prstGeom prst="rect">
            <a:avLst/>
          </a:prstGeom>
          <a:noFill/>
        </p:spPr>
      </p:pic>
      <p:pic>
        <p:nvPicPr>
          <p:cNvPr id="44" name="Picture 14" descr="C:\Users\Aja\AppData\Local\Microsoft\Windows\Temporary Internet Files\Content.IE5\105ORQWU\MC90019351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72066" y="4929198"/>
            <a:ext cx="1214446" cy="1676622"/>
          </a:xfrm>
          <a:prstGeom prst="rect">
            <a:avLst/>
          </a:prstGeom>
          <a:noFill/>
        </p:spPr>
      </p:pic>
      <p:pic>
        <p:nvPicPr>
          <p:cNvPr id="45" name="Picture 3" descr="C:\Users\Aja\AppData\Local\Microsoft\Windows\Temporary Internet Files\Content.IE5\I8913PAD\MC9002961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4000504"/>
            <a:ext cx="1781198" cy="1853389"/>
          </a:xfrm>
          <a:prstGeom prst="rect">
            <a:avLst/>
          </a:prstGeom>
          <a:noFill/>
        </p:spPr>
      </p:pic>
      <p:pic>
        <p:nvPicPr>
          <p:cNvPr id="46" name="Picture 3" descr="C:\Users\Aja\AppData\Local\Microsoft\Windows\Temporary Internet Files\Content.IE5\I8913PAD\MC9002961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15206" y="3429000"/>
            <a:ext cx="1781198" cy="1853389"/>
          </a:xfrm>
          <a:prstGeom prst="rect">
            <a:avLst/>
          </a:prstGeom>
          <a:noFill/>
        </p:spPr>
      </p:pic>
      <p:pic>
        <p:nvPicPr>
          <p:cNvPr id="47" name="Picture 3" descr="C:\Users\Aja\AppData\Local\Microsoft\Windows\Temporary Internet Files\Content.IE5\I8913PAD\MC9002961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62802" y="2285992"/>
            <a:ext cx="1781198" cy="1853389"/>
          </a:xfrm>
          <a:prstGeom prst="rect">
            <a:avLst/>
          </a:prstGeom>
          <a:noFill/>
        </p:spPr>
      </p:pic>
      <p:pic>
        <p:nvPicPr>
          <p:cNvPr id="48" name="Picture 14" descr="C:\Users\Aja\AppData\Local\Microsoft\Windows\Temporary Internet Files\Content.IE5\105ORQWU\MC90019351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28926" y="3571876"/>
            <a:ext cx="1214446" cy="167662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Doplň k číslům správně ovoce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6000" dirty="0" smtClean="0"/>
              <a:t>.</a:t>
            </a:r>
            <a:endParaRPr lang="cs-CZ" sz="6000" dirty="0"/>
          </a:p>
        </p:txBody>
      </p:sp>
      <p:sp>
        <p:nvSpPr>
          <p:cNvPr id="4" name="Zaoblený obdélník 3"/>
          <p:cNvSpPr/>
          <p:nvPr/>
        </p:nvSpPr>
        <p:spPr>
          <a:xfrm>
            <a:off x="285720" y="1285860"/>
            <a:ext cx="1857388" cy="1571636"/>
          </a:xfrm>
          <a:prstGeom prst="roundRect">
            <a:avLst/>
          </a:prstGeom>
          <a:solidFill>
            <a:srgbClr val="92D05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isometricOffAxis2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tx1"/>
                </a:solidFill>
              </a:rPr>
              <a:t>1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5720" y="4000504"/>
            <a:ext cx="1857388" cy="1571636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isometricOffAxis1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3643306" y="1285860"/>
            <a:ext cx="1857388" cy="1571636"/>
          </a:xfrm>
          <a:prstGeom prst="roundRect">
            <a:avLst/>
          </a:prstGeom>
          <a:solidFill>
            <a:srgbClr val="FFC00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isometricOffAxis2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643306" y="4000504"/>
            <a:ext cx="1857388" cy="157163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isometricOffAxis1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6858016" y="1285860"/>
            <a:ext cx="1857388" cy="1571636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isometricOffAxis2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6929454" y="4000504"/>
            <a:ext cx="1857388" cy="157163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isometricOffAxis1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tx1"/>
                </a:solidFill>
              </a:rPr>
              <a:t>5</a:t>
            </a: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214282" y="3714752"/>
            <a:ext cx="864399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14282" y="6357958"/>
            <a:ext cx="857256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Elipsa 17"/>
          <p:cNvSpPr/>
          <p:nvPr/>
        </p:nvSpPr>
        <p:spPr>
          <a:xfrm>
            <a:off x="285720" y="5643578"/>
            <a:ext cx="2057440" cy="70008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apple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6786578" y="5643578"/>
            <a:ext cx="2057440" cy="70008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pear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3428992" y="5643578"/>
            <a:ext cx="2428892" cy="70008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oranges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6500826" y="3000372"/>
            <a:ext cx="2271754" cy="70008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banana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285720" y="3000372"/>
            <a:ext cx="2057440" cy="70008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lemon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3643306" y="3000372"/>
            <a:ext cx="2057440" cy="70008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purple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Aja\AppData\Local\Microsoft\Windows\Temporary Internet Files\Content.IE5\EIZP7BPH\MC9002909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3786190"/>
            <a:ext cx="2413561" cy="2500330"/>
          </a:xfrm>
          <a:prstGeom prst="rect">
            <a:avLst/>
          </a:prstGeom>
          <a:noFill/>
        </p:spPr>
      </p:pic>
      <p:pic>
        <p:nvPicPr>
          <p:cNvPr id="6" name="Picture 3" descr="C:\Users\Aja\AppData\Local\Microsoft\Windows\Temporary Internet Files\Content.IE5\EIZP7BPH\MC9002909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3857628"/>
            <a:ext cx="2413561" cy="2500330"/>
          </a:xfrm>
          <a:prstGeom prst="rect">
            <a:avLst/>
          </a:prstGeom>
          <a:noFill/>
        </p:spPr>
      </p:pic>
      <p:pic>
        <p:nvPicPr>
          <p:cNvPr id="7" name="Picture 3" descr="C:\Users\Aja\AppData\Local\Microsoft\Windows\Temporary Internet Files\Content.IE5\EIZP7BPH\MC9002909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3786190"/>
            <a:ext cx="2413561" cy="2500330"/>
          </a:xfrm>
          <a:prstGeom prst="rect">
            <a:avLst/>
          </a:prstGeom>
          <a:noFill/>
        </p:spPr>
      </p:pic>
      <p:sp>
        <p:nvSpPr>
          <p:cNvPr id="8" name="Elipsa 7"/>
          <p:cNvSpPr/>
          <p:nvPr/>
        </p:nvSpPr>
        <p:spPr>
          <a:xfrm>
            <a:off x="1214414" y="3357562"/>
            <a:ext cx="785818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7500958" y="3286124"/>
            <a:ext cx="785818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286248" y="3357562"/>
            <a:ext cx="785818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42844" y="142852"/>
            <a:ext cx="8786874" cy="3214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In basket one there is a red apple.</a:t>
            </a:r>
          </a:p>
          <a:p>
            <a:r>
              <a:rPr lang="cs-CZ" sz="2400" dirty="0" smtClean="0"/>
              <a:t>In basket two there are two blue plums – </a:t>
            </a:r>
            <a:r>
              <a:rPr lang="cs-CZ" sz="2400" dirty="0" err="1" smtClean="0"/>
              <a:t>one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small</a:t>
            </a:r>
            <a:r>
              <a:rPr lang="cs-CZ" sz="2400" dirty="0" smtClean="0"/>
              <a:t>, </a:t>
            </a:r>
            <a:r>
              <a:rPr lang="cs-CZ" sz="2400" dirty="0" err="1" smtClean="0"/>
              <a:t>one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big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r>
              <a:rPr lang="cs-CZ" sz="2400" dirty="0" smtClean="0"/>
              <a:t>In basket three there are three yellow bananas – </a:t>
            </a:r>
            <a:r>
              <a:rPr lang="cs-CZ" sz="2400" dirty="0" err="1" smtClean="0"/>
              <a:t>one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long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two</a:t>
            </a:r>
            <a:r>
              <a:rPr lang="cs-CZ" sz="2400" dirty="0" smtClean="0"/>
              <a:t> are </a:t>
            </a:r>
            <a:r>
              <a:rPr lang="cs-CZ" sz="2400" dirty="0" err="1" smtClean="0"/>
              <a:t>short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r>
              <a:rPr lang="cs-CZ" sz="2400" dirty="0" smtClean="0"/>
              <a:t>In basket one there is a green lemon.</a:t>
            </a:r>
          </a:p>
          <a:p>
            <a:r>
              <a:rPr lang="cs-CZ" sz="2400" dirty="0" smtClean="0"/>
              <a:t>In basket three there is an orange orange.</a:t>
            </a:r>
          </a:p>
          <a:p>
            <a:r>
              <a:rPr lang="cs-CZ" sz="2400" dirty="0" smtClean="0"/>
              <a:t>In basket two there are three orange pears – </a:t>
            </a:r>
            <a:r>
              <a:rPr lang="cs-CZ" sz="2400" dirty="0" err="1" smtClean="0"/>
              <a:t>two</a:t>
            </a:r>
            <a:r>
              <a:rPr lang="cs-CZ" sz="2400" dirty="0" smtClean="0"/>
              <a:t> are </a:t>
            </a:r>
            <a:r>
              <a:rPr lang="cs-CZ" sz="2400" dirty="0" err="1" smtClean="0"/>
              <a:t>small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one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smtClean="0"/>
              <a:t>big.. </a:t>
            </a:r>
            <a:endParaRPr lang="cs-CZ" sz="2400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Kontrola</a:t>
            </a:r>
            <a:endParaRPr lang="cs-CZ" b="1" dirty="0"/>
          </a:p>
        </p:txBody>
      </p:sp>
      <p:pic>
        <p:nvPicPr>
          <p:cNvPr id="4" name="Picture 3" descr="C:\Users\Aja\AppData\Local\Microsoft\Windows\Temporary Internet Files\Content.IE5\EIZP7BPH\MC900290939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2751110"/>
            <a:ext cx="3214710" cy="3330280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2143108" y="2571744"/>
            <a:ext cx="785818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2" descr="C:\Users\Aja\AppData\Local\Microsoft\Windows\Temporary Internet Files\Content.IE5\I8913PAD\MC90019648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72264" y="1214422"/>
            <a:ext cx="1874838" cy="1305456"/>
          </a:xfrm>
          <a:prstGeom prst="rect">
            <a:avLst/>
          </a:prstGeom>
          <a:noFill/>
        </p:spPr>
      </p:pic>
      <p:pic>
        <p:nvPicPr>
          <p:cNvPr id="7" name="Picture 3" descr="C:\Users\Aja\AppData\Local\Microsoft\Windows\Temporary Internet Files\Content.IE5\XFT84EKL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43372" y="1857364"/>
            <a:ext cx="1885944" cy="188594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Kontrola</a:t>
            </a:r>
            <a:endParaRPr lang="cs-CZ" b="1" dirty="0"/>
          </a:p>
        </p:txBody>
      </p:sp>
      <p:pic>
        <p:nvPicPr>
          <p:cNvPr id="4" name="Picture 3" descr="C:\Users\Aja\AppData\Local\Microsoft\Windows\Temporary Internet Files\Content.IE5\EIZP7BPH\MC900290939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2751110"/>
            <a:ext cx="3214710" cy="3330280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2143108" y="2571744"/>
            <a:ext cx="785818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Aja\AppData\Local\Microsoft\Windows\Temporary Internet Files\Content.IE5\7ZW81JGI\MC90011235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43372" y="2500306"/>
            <a:ext cx="524363" cy="742272"/>
          </a:xfrm>
          <a:prstGeom prst="rect">
            <a:avLst/>
          </a:prstGeom>
          <a:noFill/>
        </p:spPr>
      </p:pic>
      <p:pic>
        <p:nvPicPr>
          <p:cNvPr id="3075" name="Picture 3" descr="C:\Users\Aja\AppData\Local\Microsoft\Windows\Temporary Internet Files\Content.IE5\7ZW81JGI\MC90011235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7752" y="2071678"/>
            <a:ext cx="723897" cy="107157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Kontrola</a:t>
            </a:r>
            <a:endParaRPr lang="cs-CZ" b="1" dirty="0"/>
          </a:p>
        </p:txBody>
      </p:sp>
      <p:pic>
        <p:nvPicPr>
          <p:cNvPr id="4" name="Picture 3" descr="C:\Users\Aja\AppData\Local\Microsoft\Windows\Temporary Internet Files\Content.IE5\EIZP7BPH\MC900290939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2751110"/>
            <a:ext cx="3214710" cy="3330280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2000233" y="2428868"/>
            <a:ext cx="1035064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Aja\AppData\Local\Microsoft\Windows\Temporary Internet Files\Content.IE5\105ORQWU\MC9004118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00496" y="2500306"/>
            <a:ext cx="2254217" cy="1711329"/>
          </a:xfrm>
          <a:prstGeom prst="rect">
            <a:avLst/>
          </a:prstGeom>
          <a:noFill/>
        </p:spPr>
      </p:pic>
      <p:pic>
        <p:nvPicPr>
          <p:cNvPr id="1027" name="Picture 3" descr="C:\Users\Aja\AppData\Local\Microsoft\Windows\Temporary Internet Files\Content.IE5\105ORQWU\MC9004118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7752" y="3786190"/>
            <a:ext cx="1410748" cy="1374791"/>
          </a:xfrm>
          <a:prstGeom prst="rect">
            <a:avLst/>
          </a:prstGeom>
          <a:noFill/>
        </p:spPr>
      </p:pic>
      <p:pic>
        <p:nvPicPr>
          <p:cNvPr id="1028" name="Picture 4" descr="C:\Users\Aja\AppData\Local\Microsoft\Windows\Temporary Internet Files\Content.IE5\NKHCPSU3\MC90044172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43636" y="1357298"/>
            <a:ext cx="1755796" cy="1755796"/>
          </a:xfrm>
          <a:prstGeom prst="rect">
            <a:avLst/>
          </a:prstGeom>
          <a:noFill/>
        </p:spPr>
      </p:pic>
      <p:pic>
        <p:nvPicPr>
          <p:cNvPr id="8" name="Picture 3" descr="C:\Users\Aja\AppData\Local\Microsoft\Windows\Temporary Internet Files\Content.IE5\105ORQWU\MC9004118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3504" y="3929066"/>
            <a:ext cx="1410748" cy="1374791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Klipart (volně ke stažení Microsoft Office)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51</TotalTime>
  <Words>274</Words>
  <Application>Microsoft Office PowerPoint</Application>
  <PresentationFormat>Předvádění na obrazovce (4:3)</PresentationFormat>
  <Paragraphs>72</Paragraphs>
  <Slides>10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Snímek 1</vt:lpstr>
      <vt:lpstr>ANOTACE:</vt:lpstr>
      <vt:lpstr>AJ</vt:lpstr>
      <vt:lpstr>Pojmenuj a spočítej ovoce</vt:lpstr>
      <vt:lpstr>Doplň k číslům správně ovoce</vt:lpstr>
      <vt:lpstr>Snímek 6</vt:lpstr>
      <vt:lpstr>Kontrola</vt:lpstr>
      <vt:lpstr>Kontrola</vt:lpstr>
      <vt:lpstr>Kontrola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AJ</dc:title>
  <dc:creator>Aja</dc:creator>
  <cp:lastModifiedBy>Simona</cp:lastModifiedBy>
  <cp:revision>17</cp:revision>
  <dcterms:created xsi:type="dcterms:W3CDTF">2012-06-18T20:08:07Z</dcterms:created>
  <dcterms:modified xsi:type="dcterms:W3CDTF">2012-10-28T07:52:12Z</dcterms:modified>
</cp:coreProperties>
</file>