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0" r:id="rId2"/>
    <p:sldId id="261" r:id="rId3"/>
    <p:sldId id="256" r:id="rId4"/>
    <p:sldId id="258" r:id="rId5"/>
    <p:sldId id="259" r:id="rId6"/>
    <p:sldId id="257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90D4E8-FA4A-4FDF-90AE-7CC59C027618}" type="presOf" srcId="{914700B9-77B5-440A-A438-DE98B6D4894D}" destId="{E73F1C26-6DCD-4001-88B9-355E01E2BCE7}" srcOrd="0" destOrd="0" presId="urn:microsoft.com/office/officeart/2005/8/layout/target3"/>
    <dgm:cxn modelId="{6DBE3584-5692-4C8E-8EE4-D031E7801647}" type="presOf" srcId="{100B6B2E-82E6-4C11-B19B-F2DB3A0EA64F}" destId="{DBA8199F-D892-4A8E-A352-2B7844050E09}" srcOrd="1" destOrd="0" presId="urn:microsoft.com/office/officeart/2005/8/layout/target3"/>
    <dgm:cxn modelId="{6DFD3D1A-2BA7-43AA-A85F-49306866211D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6CCEB82-F6BD-4BE9-B09B-4F28177629B1}" type="presOf" srcId="{914700B9-77B5-440A-A438-DE98B6D4894D}" destId="{BD9AF279-D483-48F2-BBBD-45F8E8923512}" srcOrd="1" destOrd="0" presId="urn:microsoft.com/office/officeart/2005/8/layout/target3"/>
    <dgm:cxn modelId="{7DAE504E-B8B6-4176-8B9E-9EFE483B4C9E}" type="presOf" srcId="{100B6B2E-82E6-4C11-B19B-F2DB3A0EA64F}" destId="{645AA564-2E9E-4954-AD87-AE01782CEC59}" srcOrd="0" destOrd="0" presId="urn:microsoft.com/office/officeart/2005/8/layout/target3"/>
    <dgm:cxn modelId="{7A162E06-4DB5-485A-8552-779552752684}" type="presOf" srcId="{130831A4-0540-4EC5-8F5A-93030E89D2D9}" destId="{F69CC921-512E-49F4-824C-A648EC5F27A5}" srcOrd="0" destOrd="0" presId="urn:microsoft.com/office/officeart/2005/8/layout/target3"/>
    <dgm:cxn modelId="{BDF57575-EC29-488C-8734-45EF8738F359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6D5D3473-07CF-4DE6-A670-72A983C90093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ADA9E23-A78A-423A-A7CA-6950B100727E}" type="presOf" srcId="{1D8420EA-BFA0-403B-80F5-647FA396CC45}" destId="{8467D0EB-87A2-4285-8ACA-0398EFBF29BC}" srcOrd="1" destOrd="0" presId="urn:microsoft.com/office/officeart/2005/8/layout/target3"/>
    <dgm:cxn modelId="{154D4027-A90B-4478-B392-F4A33BB65173}" type="presParOf" srcId="{FE47432B-CA46-450C-8D8F-66C300A95B52}" destId="{B522209E-30D0-49D6-A340-2D383A11C668}" srcOrd="0" destOrd="0" presId="urn:microsoft.com/office/officeart/2005/8/layout/target3"/>
    <dgm:cxn modelId="{B33E122D-1D79-47A8-B6E2-C716FA64399B}" type="presParOf" srcId="{FE47432B-CA46-450C-8D8F-66C300A95B52}" destId="{ED5A8377-51D5-4DC5-B0E7-680166966720}" srcOrd="1" destOrd="0" presId="urn:microsoft.com/office/officeart/2005/8/layout/target3"/>
    <dgm:cxn modelId="{7A237070-5ACC-44E6-A9F4-B41BA6DF8EA8}" type="presParOf" srcId="{FE47432B-CA46-450C-8D8F-66C300A95B52}" destId="{F69CC921-512E-49F4-824C-A648EC5F27A5}" srcOrd="2" destOrd="0" presId="urn:microsoft.com/office/officeart/2005/8/layout/target3"/>
    <dgm:cxn modelId="{222149A8-A280-43A6-AA04-38A3B433FDD4}" type="presParOf" srcId="{FE47432B-CA46-450C-8D8F-66C300A95B52}" destId="{61C9CE18-EDA6-4EDF-BA1C-09779D38FBBF}" srcOrd="3" destOrd="0" presId="urn:microsoft.com/office/officeart/2005/8/layout/target3"/>
    <dgm:cxn modelId="{390F7CA1-768B-4D76-82F5-ABA93E68C29A}" type="presParOf" srcId="{FE47432B-CA46-450C-8D8F-66C300A95B52}" destId="{D60DEAAB-7AFE-435A-ACF6-18851E4B0426}" srcOrd="4" destOrd="0" presId="urn:microsoft.com/office/officeart/2005/8/layout/target3"/>
    <dgm:cxn modelId="{9A453753-EA5F-479A-AAA3-196F984D14D9}" type="presParOf" srcId="{FE47432B-CA46-450C-8D8F-66C300A95B52}" destId="{F7B3C0B7-F0F7-4F49-B02C-3630F8C5FAE5}" srcOrd="5" destOrd="0" presId="urn:microsoft.com/office/officeart/2005/8/layout/target3"/>
    <dgm:cxn modelId="{BA089BCD-90AF-44AB-807D-CDF1C33F9494}" type="presParOf" srcId="{FE47432B-CA46-450C-8D8F-66C300A95B52}" destId="{C9DA9446-E2D3-4F6A-8960-3CADFBF870B8}" srcOrd="6" destOrd="0" presId="urn:microsoft.com/office/officeart/2005/8/layout/target3"/>
    <dgm:cxn modelId="{84EC127C-3264-4BCA-9756-0F79D37E6668}" type="presParOf" srcId="{FE47432B-CA46-450C-8D8F-66C300A95B52}" destId="{9726EC6F-D322-4CD3-B489-1BE3DF7CE70B}" srcOrd="7" destOrd="0" presId="urn:microsoft.com/office/officeart/2005/8/layout/target3"/>
    <dgm:cxn modelId="{90BB9FDF-A429-413B-90DC-27013D01948C}" type="presParOf" srcId="{FE47432B-CA46-450C-8D8F-66C300A95B52}" destId="{645AA564-2E9E-4954-AD87-AE01782CEC59}" srcOrd="8" destOrd="0" presId="urn:microsoft.com/office/officeart/2005/8/layout/target3"/>
    <dgm:cxn modelId="{0B917D1F-1D2F-47E0-A65A-6FA59F1A9902}" type="presParOf" srcId="{FE47432B-CA46-450C-8D8F-66C300A95B52}" destId="{8538CAC4-6A86-42B8-B5AF-2FF155DB9D02}" srcOrd="9" destOrd="0" presId="urn:microsoft.com/office/officeart/2005/8/layout/target3"/>
    <dgm:cxn modelId="{CC08DEA0-FD80-453C-BA3D-0B4CDA0DC2DA}" type="presParOf" srcId="{FE47432B-CA46-450C-8D8F-66C300A95B52}" destId="{26FD6024-A07F-46D0-8BC0-B5E595C5673D}" srcOrd="10" destOrd="0" presId="urn:microsoft.com/office/officeart/2005/8/layout/target3"/>
    <dgm:cxn modelId="{D2E6DF85-96C5-4962-92B9-AAE96CA5F30C}" type="presParOf" srcId="{FE47432B-CA46-450C-8D8F-66C300A95B52}" destId="{E73F1C26-6DCD-4001-88B9-355E01E2BCE7}" srcOrd="11" destOrd="0" presId="urn:microsoft.com/office/officeart/2005/8/layout/target3"/>
    <dgm:cxn modelId="{CBB8BCE3-C3E8-4731-B50F-47914240EE31}" type="presParOf" srcId="{FE47432B-CA46-450C-8D8F-66C300A95B52}" destId="{8E23E229-92FC-49D1-B5FE-0303176B8A4E}" srcOrd="12" destOrd="0" presId="urn:microsoft.com/office/officeart/2005/8/layout/target3"/>
    <dgm:cxn modelId="{47B17F46-889D-419E-AD5F-5969FA402702}" type="presParOf" srcId="{FE47432B-CA46-450C-8D8F-66C300A95B52}" destId="{8467D0EB-87A2-4285-8ACA-0398EFBF29BC}" srcOrd="13" destOrd="0" presId="urn:microsoft.com/office/officeart/2005/8/layout/target3"/>
    <dgm:cxn modelId="{8E272E03-5725-46B1-AE17-FC963CABC48A}" type="presParOf" srcId="{FE47432B-CA46-450C-8D8F-66C300A95B52}" destId="{DBA8199F-D892-4A8E-A352-2B7844050E09}" srcOrd="14" destOrd="0" presId="urn:microsoft.com/office/officeart/2005/8/layout/target3"/>
    <dgm:cxn modelId="{3EA47D59-22C7-4FC4-9669-CF124CD81BC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51EE39-3350-4439-A8C7-5A5CA1F0135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B74485-86D9-430C-B097-5055EED0A98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065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Odpověď na otázku,</a:t>
            </a:r>
            <a:r>
              <a:rPr lang="cs-CZ" baseline="0" dirty="0" smtClean="0"/>
              <a:t> společně, jednotlivě. Tvoření rozhovorů.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95FF8-CF30-4217-A30D-DCD04CA01975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800F0F8-5E40-48F6-B460-01B333A8006C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ECEA75-3D3B-4D43-A60E-6BD6FC31F1B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0363314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pet 1.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6168368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644292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slouží k  výuce nové slovní zásoby.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zopakují a procvičí slovní zásobu pomocí obrázků se slovy.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65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Pet I.</a:t>
            </a:r>
            <a:endParaRPr lang="cs-CZ" sz="6500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What´s this?</a:t>
            </a:r>
            <a:endParaRPr lang="cs-CZ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4143380"/>
            <a:ext cx="264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It´s a fish.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5000636"/>
            <a:ext cx="292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It´s a dog.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Documents and Settings\Administrator\Local Settings\Temporary Internet Files\Content.IE5\LFN51MY0\MC9004363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1357298"/>
            <a:ext cx="2286004" cy="264319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143636" y="3714752"/>
            <a:ext cx="264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It´s a cat.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ja\AppData\Local\Microsoft\Windows\Temporary Internet Files\Content.IE5\105ORQWU\MC9004381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2571744"/>
            <a:ext cx="2100764" cy="2319341"/>
          </a:xfrm>
          <a:prstGeom prst="rect">
            <a:avLst/>
          </a:prstGeom>
          <a:noFill/>
        </p:spPr>
      </p:pic>
      <p:pic>
        <p:nvPicPr>
          <p:cNvPr id="2" name="Picture 3" descr="C:\Users\Aja\AppData\Local\Microsoft\Windows\Temporary Internet Files\Content.IE5\I8913PAD\MC9000878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2071678"/>
            <a:ext cx="2448360" cy="2073993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3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What´s this?</a:t>
            </a:r>
            <a:endParaRPr lang="cs-CZ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5" name="Picture 7" descr="C:\Documents and Settings\Administrator\Local Settings\Temporary Internet Files\Content.IE5\WI60G1FI\MC90020035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643050"/>
            <a:ext cx="1822399" cy="153253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3571876"/>
            <a:ext cx="2500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It´s a bird.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7488" y="5286388"/>
            <a:ext cx="35719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It´s a budgie.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72198" y="4500570"/>
            <a:ext cx="3643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It´s a mouse.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ja\AppData\Local\Microsoft\Windows\Temporary Internet Files\Content.IE5\B5C89PBA\MC9002154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2000240"/>
            <a:ext cx="2767012" cy="2212975"/>
          </a:xfrm>
          <a:prstGeom prst="rect">
            <a:avLst/>
          </a:prstGeom>
          <a:noFill/>
        </p:spPr>
      </p:pic>
      <p:pic>
        <p:nvPicPr>
          <p:cNvPr id="2051" name="Picture 3" descr="C:\Users\Aja\AppData\Local\Microsoft\Windows\Temporary Internet Files\Content.IE5\24U6KV5S\MC9000304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43306" y="2571744"/>
            <a:ext cx="1696673" cy="2789243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Spočítej a pojmenuj zvířátka.</a:t>
            </a:r>
            <a:endParaRPr lang="cs-CZ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43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1428736"/>
            <a:ext cx="579434" cy="592348"/>
          </a:xfrm>
          <a:prstGeom prst="rect">
            <a:avLst/>
          </a:prstGeom>
          <a:noFill/>
        </p:spPr>
      </p:pic>
      <p:pic>
        <p:nvPicPr>
          <p:cNvPr id="6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1928802"/>
            <a:ext cx="722310" cy="738408"/>
          </a:xfrm>
          <a:prstGeom prst="rect">
            <a:avLst/>
          </a:prstGeom>
          <a:noFill/>
        </p:spPr>
      </p:pic>
      <p:pic>
        <p:nvPicPr>
          <p:cNvPr id="7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428736"/>
            <a:ext cx="793748" cy="811439"/>
          </a:xfrm>
          <a:prstGeom prst="rect">
            <a:avLst/>
          </a:prstGeom>
          <a:noFill/>
        </p:spPr>
      </p:pic>
      <p:pic>
        <p:nvPicPr>
          <p:cNvPr id="8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000372"/>
            <a:ext cx="722310" cy="738408"/>
          </a:xfrm>
          <a:prstGeom prst="rect">
            <a:avLst/>
          </a:prstGeom>
          <a:noFill/>
        </p:spPr>
      </p:pic>
      <p:pic>
        <p:nvPicPr>
          <p:cNvPr id="9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2786058"/>
            <a:ext cx="579434" cy="592348"/>
          </a:xfrm>
          <a:prstGeom prst="rect">
            <a:avLst/>
          </a:prstGeom>
          <a:noFill/>
        </p:spPr>
      </p:pic>
      <p:pic>
        <p:nvPicPr>
          <p:cNvPr id="10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3500438"/>
            <a:ext cx="507996" cy="519318"/>
          </a:xfrm>
          <a:prstGeom prst="rect">
            <a:avLst/>
          </a:prstGeom>
          <a:noFill/>
        </p:spPr>
      </p:pic>
      <p:pic>
        <p:nvPicPr>
          <p:cNvPr id="11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285992"/>
            <a:ext cx="650872" cy="665378"/>
          </a:xfrm>
          <a:prstGeom prst="rect">
            <a:avLst/>
          </a:prstGeom>
          <a:noFill/>
        </p:spPr>
      </p:pic>
      <p:pic>
        <p:nvPicPr>
          <p:cNvPr id="12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357430"/>
            <a:ext cx="650872" cy="665378"/>
          </a:xfrm>
          <a:prstGeom prst="rect">
            <a:avLst/>
          </a:prstGeom>
          <a:noFill/>
        </p:spPr>
      </p:pic>
      <p:pic>
        <p:nvPicPr>
          <p:cNvPr id="10245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3357562"/>
            <a:ext cx="1030344" cy="862085"/>
          </a:xfrm>
          <a:prstGeom prst="rect">
            <a:avLst/>
          </a:prstGeom>
          <a:noFill/>
        </p:spPr>
      </p:pic>
      <p:pic>
        <p:nvPicPr>
          <p:cNvPr id="15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2214554"/>
            <a:ext cx="1058884" cy="885964"/>
          </a:xfrm>
          <a:prstGeom prst="rect">
            <a:avLst/>
          </a:prstGeom>
          <a:noFill/>
        </p:spPr>
      </p:pic>
      <p:pic>
        <p:nvPicPr>
          <p:cNvPr id="16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350" y="1285860"/>
            <a:ext cx="931674" cy="779528"/>
          </a:xfrm>
          <a:prstGeom prst="rect">
            <a:avLst/>
          </a:prstGeom>
          <a:noFill/>
        </p:spPr>
      </p:pic>
      <p:pic>
        <p:nvPicPr>
          <p:cNvPr id="17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86710" y="3786190"/>
            <a:ext cx="1071538" cy="896552"/>
          </a:xfrm>
          <a:prstGeom prst="rect">
            <a:avLst/>
          </a:prstGeom>
          <a:noFill/>
        </p:spPr>
      </p:pic>
      <p:pic>
        <p:nvPicPr>
          <p:cNvPr id="18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43834" y="2786058"/>
            <a:ext cx="1017055" cy="850966"/>
          </a:xfrm>
          <a:prstGeom prst="rect">
            <a:avLst/>
          </a:prstGeom>
          <a:noFill/>
        </p:spPr>
      </p:pic>
      <p:pic>
        <p:nvPicPr>
          <p:cNvPr id="19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48" y="1762594"/>
            <a:ext cx="1130322" cy="945736"/>
          </a:xfrm>
          <a:prstGeom prst="rect">
            <a:avLst/>
          </a:prstGeom>
          <a:noFill/>
        </p:spPr>
      </p:pic>
      <p:pic>
        <p:nvPicPr>
          <p:cNvPr id="20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785926"/>
            <a:ext cx="1017055" cy="850966"/>
          </a:xfrm>
          <a:prstGeom prst="rect">
            <a:avLst/>
          </a:prstGeom>
          <a:noFill/>
        </p:spPr>
      </p:pic>
      <p:pic>
        <p:nvPicPr>
          <p:cNvPr id="10246" name="Picture 6" descr="C:\Users\Aja\AppData\Local\Microsoft\Windows\Temporary Internet Files\Content.IE5\NKHCPSU3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4572008"/>
            <a:ext cx="688177" cy="971544"/>
          </a:xfrm>
          <a:prstGeom prst="rect">
            <a:avLst/>
          </a:prstGeom>
          <a:noFill/>
        </p:spPr>
      </p:pic>
      <p:pic>
        <p:nvPicPr>
          <p:cNvPr id="10247" name="Picture 7" descr="C:\Users\Aja\AppData\Local\Microsoft\Windows\Temporary Internet Files\Content.IE5\NKHCPSU3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15296" y="5286387"/>
            <a:ext cx="757896" cy="1069971"/>
          </a:xfrm>
          <a:prstGeom prst="rect">
            <a:avLst/>
          </a:prstGeom>
          <a:noFill/>
        </p:spPr>
      </p:pic>
      <p:pic>
        <p:nvPicPr>
          <p:cNvPr id="10248" name="Picture 8" descr="C:\Users\Aja\AppData\Local\Microsoft\Windows\Temporary Internet Files\Content.IE5\NKHCPSU3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71604" y="4357694"/>
            <a:ext cx="688177" cy="971544"/>
          </a:xfrm>
          <a:prstGeom prst="rect">
            <a:avLst/>
          </a:prstGeom>
          <a:noFill/>
        </p:spPr>
      </p:pic>
      <p:pic>
        <p:nvPicPr>
          <p:cNvPr id="10249" name="Picture 9" descr="C:\Users\Aja\AppData\Local\Microsoft\Windows\Temporary Internet Files\Content.IE5\NKHCPSU3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5143512"/>
            <a:ext cx="795334" cy="1122824"/>
          </a:xfrm>
          <a:prstGeom prst="rect">
            <a:avLst/>
          </a:prstGeom>
          <a:noFill/>
        </p:spPr>
      </p:pic>
      <p:pic>
        <p:nvPicPr>
          <p:cNvPr id="10250" name="Picture 10" descr="C:\Users\Aja\AppData\Local\Microsoft\Windows\Temporary Internet Files\Content.IE5\NKHCPSU3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14480" y="4857760"/>
            <a:ext cx="1012021" cy="1428736"/>
          </a:xfrm>
          <a:prstGeom prst="rect">
            <a:avLst/>
          </a:prstGeom>
          <a:noFill/>
        </p:spPr>
      </p:pic>
      <p:pic>
        <p:nvPicPr>
          <p:cNvPr id="10255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7038" y="1500174"/>
            <a:ext cx="880903" cy="1071570"/>
          </a:xfrm>
          <a:prstGeom prst="rect">
            <a:avLst/>
          </a:prstGeom>
          <a:noFill/>
        </p:spPr>
      </p:pic>
      <p:pic>
        <p:nvPicPr>
          <p:cNvPr id="31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9058" y="5357826"/>
            <a:ext cx="804636" cy="978796"/>
          </a:xfrm>
          <a:prstGeom prst="rect">
            <a:avLst/>
          </a:prstGeom>
          <a:noFill/>
        </p:spPr>
      </p:pic>
      <p:pic>
        <p:nvPicPr>
          <p:cNvPr id="32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4" y="2071678"/>
            <a:ext cx="947512" cy="1152596"/>
          </a:xfrm>
          <a:prstGeom prst="rect">
            <a:avLst/>
          </a:prstGeom>
          <a:noFill/>
        </p:spPr>
      </p:pic>
      <p:pic>
        <p:nvPicPr>
          <p:cNvPr id="33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14744" y="2643182"/>
            <a:ext cx="1018950" cy="1239497"/>
          </a:xfrm>
          <a:prstGeom prst="rect">
            <a:avLst/>
          </a:prstGeom>
          <a:noFill/>
        </p:spPr>
      </p:pic>
      <p:pic>
        <p:nvPicPr>
          <p:cNvPr id="10257" name="Picture 17" descr="C:\Users\Aja\AppData\Local\Microsoft\Windows\Temporary Internet Files\Content.IE5\24U6KV5S\MC9001512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15206" y="4714884"/>
            <a:ext cx="822012" cy="1097640"/>
          </a:xfrm>
          <a:prstGeom prst="rect">
            <a:avLst/>
          </a:prstGeom>
          <a:noFill/>
        </p:spPr>
      </p:pic>
      <p:pic>
        <p:nvPicPr>
          <p:cNvPr id="10258" name="Picture 18" descr="C:\Users\Aja\AppData\Local\Microsoft\Windows\Temporary Internet Files\Content.IE5\24U6KV5S\MC9001512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29586" y="5357826"/>
            <a:ext cx="857573" cy="1145124"/>
          </a:xfrm>
          <a:prstGeom prst="rect">
            <a:avLst/>
          </a:prstGeom>
          <a:noFill/>
        </p:spPr>
      </p:pic>
      <p:pic>
        <p:nvPicPr>
          <p:cNvPr id="38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7620" y="4214818"/>
            <a:ext cx="880903" cy="1071570"/>
          </a:xfrm>
          <a:prstGeom prst="rect">
            <a:avLst/>
          </a:prstGeom>
          <a:noFill/>
        </p:spPr>
      </p:pic>
      <p:pic>
        <p:nvPicPr>
          <p:cNvPr id="39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43240" y="3357562"/>
            <a:ext cx="804636" cy="978795"/>
          </a:xfrm>
          <a:prstGeom prst="rect">
            <a:avLst/>
          </a:prstGeom>
          <a:noFill/>
        </p:spPr>
      </p:pic>
      <p:pic>
        <p:nvPicPr>
          <p:cNvPr id="40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8" y="3357562"/>
            <a:ext cx="947512" cy="1152596"/>
          </a:xfrm>
          <a:prstGeom prst="rect">
            <a:avLst/>
          </a:prstGeom>
          <a:noFill/>
        </p:spPr>
      </p:pic>
      <p:pic>
        <p:nvPicPr>
          <p:cNvPr id="41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4857760"/>
            <a:ext cx="1057083" cy="1285884"/>
          </a:xfrm>
          <a:prstGeom prst="rect">
            <a:avLst/>
          </a:prstGeom>
          <a:noFill/>
        </p:spPr>
      </p:pic>
      <p:pic>
        <p:nvPicPr>
          <p:cNvPr id="42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714752"/>
            <a:ext cx="579434" cy="592348"/>
          </a:xfrm>
          <a:prstGeom prst="rect">
            <a:avLst/>
          </a:prstGeom>
          <a:noFill/>
        </p:spPr>
      </p:pic>
      <p:pic>
        <p:nvPicPr>
          <p:cNvPr id="43" name="Picture 19" descr="C:\Users\Aja\AppData\Local\Microsoft\Windows\Temporary Internet Files\Content.IE5\24U6KV5S\MC9001512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57950" y="5214950"/>
            <a:ext cx="962968" cy="128586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</a:t>
            </a:r>
            <a:endParaRPr lang="cs-CZ" sz="3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48509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.</a:t>
            </a:r>
            <a:endParaRPr lang="cs-CZ" dirty="0"/>
          </a:p>
        </p:txBody>
      </p:sp>
      <p:pic>
        <p:nvPicPr>
          <p:cNvPr id="5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714488"/>
            <a:ext cx="1000132" cy="1022422"/>
          </a:xfrm>
          <a:prstGeom prst="rect">
            <a:avLst/>
          </a:prstGeom>
          <a:noFill/>
        </p:spPr>
      </p:pic>
      <p:pic>
        <p:nvPicPr>
          <p:cNvPr id="6" name="Picture 10" descr="C:\Users\Aja\AppData\Local\Microsoft\Windows\Temporary Internet Files\Content.IE5\NKHCPSU3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2857496"/>
            <a:ext cx="1012021" cy="1428736"/>
          </a:xfrm>
          <a:prstGeom prst="rect">
            <a:avLst/>
          </a:prstGeom>
          <a:noFill/>
        </p:spPr>
      </p:pic>
      <p:pic>
        <p:nvPicPr>
          <p:cNvPr id="7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4643446"/>
            <a:ext cx="1018950" cy="1239497"/>
          </a:xfrm>
          <a:prstGeom prst="rect">
            <a:avLst/>
          </a:prstGeom>
          <a:noFill/>
        </p:spPr>
      </p:pic>
      <p:pic>
        <p:nvPicPr>
          <p:cNvPr id="8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8926" y="2285992"/>
            <a:ext cx="1058884" cy="885964"/>
          </a:xfrm>
          <a:prstGeom prst="rect">
            <a:avLst/>
          </a:prstGeom>
          <a:noFill/>
        </p:spPr>
      </p:pic>
      <p:pic>
        <p:nvPicPr>
          <p:cNvPr id="9" name="Picture 18" descr="C:\Users\Aja\AppData\Local\Microsoft\Windows\Temporary Internet Files\Content.IE5\24U6KV5S\MC9001512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488" y="4143380"/>
            <a:ext cx="857573" cy="114512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286380" y="142852"/>
            <a:ext cx="3643338" cy="292895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86446" y="3286124"/>
            <a:ext cx="3143272" cy="292895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 rot="1466894">
            <a:off x="7276476" y="503761"/>
            <a:ext cx="1535040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DOG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 rot="20056621">
            <a:off x="5490702" y="582958"/>
            <a:ext cx="1513193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MOUSE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57950" y="1285860"/>
            <a:ext cx="1661344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BUDGIE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rot="19424119">
            <a:off x="7483986" y="1983602"/>
            <a:ext cx="1357322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FISH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 rot="1649651">
            <a:off x="5712031" y="2135174"/>
            <a:ext cx="1357322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CAT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000760" y="34290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929586" y="528638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715272" y="3643314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072198" y="5000636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858016" y="4357694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Elipsa 21"/>
          <p:cNvSpPr/>
          <p:nvPr/>
        </p:nvSpPr>
        <p:spPr>
          <a:xfrm rot="20077350">
            <a:off x="3768256" y="2752290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Elipsa 22"/>
          <p:cNvSpPr/>
          <p:nvPr/>
        </p:nvSpPr>
        <p:spPr>
          <a:xfrm rot="20077350">
            <a:off x="3768256" y="3466669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Elipsa 23"/>
          <p:cNvSpPr/>
          <p:nvPr/>
        </p:nvSpPr>
        <p:spPr>
          <a:xfrm rot="20077350">
            <a:off x="3839695" y="4109611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Elipsa 24"/>
          <p:cNvSpPr/>
          <p:nvPr/>
        </p:nvSpPr>
        <p:spPr>
          <a:xfrm rot="20077350">
            <a:off x="3839694" y="4823991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EIGHT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Elipsa 25"/>
          <p:cNvSpPr/>
          <p:nvPr/>
        </p:nvSpPr>
        <p:spPr>
          <a:xfrm rot="20077350">
            <a:off x="3839694" y="5538371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SEVEN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</a:t>
            </a:r>
            <a:endParaRPr lang="cs-CZ" sz="3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48509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.</a:t>
            </a:r>
            <a:endParaRPr lang="cs-CZ" dirty="0"/>
          </a:p>
        </p:txBody>
      </p:sp>
      <p:pic>
        <p:nvPicPr>
          <p:cNvPr id="5" name="Picture 3" descr="C:\Users\Aja\AppData\Local\Microsoft\Windows\Temporary Internet Files\Content.IE5\NKHCPSU3\MC900087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430328"/>
            <a:ext cx="928694" cy="949392"/>
          </a:xfrm>
          <a:prstGeom prst="rect">
            <a:avLst/>
          </a:prstGeom>
          <a:noFill/>
        </p:spPr>
      </p:pic>
      <p:pic>
        <p:nvPicPr>
          <p:cNvPr id="6" name="Picture 10" descr="C:\Users\Aja\AppData\Local\Microsoft\Windows\Temporary Internet Files\Content.IE5\NKHCPSU3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143116"/>
            <a:ext cx="910834" cy="1285884"/>
          </a:xfrm>
          <a:prstGeom prst="rect">
            <a:avLst/>
          </a:prstGeom>
          <a:noFill/>
        </p:spPr>
      </p:pic>
      <p:pic>
        <p:nvPicPr>
          <p:cNvPr id="7" name="Picture 15" descr="C:\Users\Aja\AppData\Local\Microsoft\Windows\Temporary Internet Files\Content.IE5\B5C89PBA\MC9001921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3429000"/>
            <a:ext cx="822176" cy="1000132"/>
          </a:xfrm>
          <a:prstGeom prst="rect">
            <a:avLst/>
          </a:prstGeom>
          <a:noFill/>
        </p:spPr>
      </p:pic>
      <p:pic>
        <p:nvPicPr>
          <p:cNvPr id="8" name="Picture 5" descr="C:\Users\Aja\AppData\Local\Microsoft\Windows\Temporary Internet Files\Content.IE5\I8913PAD\MC9003448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472" y="4560342"/>
            <a:ext cx="987446" cy="826192"/>
          </a:xfrm>
          <a:prstGeom prst="rect">
            <a:avLst/>
          </a:prstGeom>
          <a:noFill/>
        </p:spPr>
      </p:pic>
      <p:pic>
        <p:nvPicPr>
          <p:cNvPr id="9" name="Picture 18" descr="C:\Users\Aja\AppData\Local\Microsoft\Windows\Temporary Internet Files\Content.IE5\24U6KV5S\MC9001512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034" y="5500702"/>
            <a:ext cx="857573" cy="114512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286512" y="1214422"/>
            <a:ext cx="1535040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DOG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57950" y="2643182"/>
            <a:ext cx="1513193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MOUSE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15074" y="1928802"/>
            <a:ext cx="1661344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BUDGIE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86644" y="428604"/>
            <a:ext cx="1500198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FISH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72132" y="428604"/>
            <a:ext cx="1497221" cy="6286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CAT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8072462" y="128586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8001024" y="385762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072462" y="3000372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8072462" y="2143116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8001024" y="4643446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072198" y="3286124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072198" y="4714884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6072198" y="5357826"/>
            <a:ext cx="2071702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NINE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072198" y="4071942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EIGHT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143636" y="6000768"/>
            <a:ext cx="2000264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SEVEN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6531E-6 C -0.00886 0.00417 -0.0092 0.00602 -0.01997 0.0081 C -0.02986 0.01712 -0.01789 0.00741 -0.03386 0.01434 C -0.03559 0.01504 -0.03664 0.01758 -0.03837 0.01828 C -0.04132 0.01966 -0.04445 0.01966 -0.04757 0.02036 C -0.0573 0.02683 -0.06806 0.0273 -0.0783 0.03261 C -0.08143 0.03423 -0.08455 0.03539 -0.08768 0.03678 C -0.09167 0.03863 -0.10018 0.04094 -0.10018 0.04094 C -0.10226 0.04233 -0.10417 0.04395 -0.10608 0.0451 C -0.10799 0.04603 -0.11025 0.0458 -0.11233 0.04695 C -0.11511 0.04857 -0.11736 0.05158 -0.11997 0.0532 C -0.13143 0.06014 -0.14584 0.06476 -0.15834 0.06754 C -0.17761 0.08026 -0.19861 0.08742 -0.21841 0.09829 C -0.22483 0.10176 -0.22344 0.09876 -0.22934 0.10246 C -0.24653 0.11356 -0.26441 0.12281 -0.28299 0.13113 C -0.29931 0.1383 -0.31719 0.13784 -0.33386 0.14339 C -0.36719 0.1427 -0.40052 0.14316 -0.43386 0.14131 C -0.43907 0.14108 -0.44914 0.13715 -0.44914 0.13715 C -0.50625 0.13853 -0.51407 0.13807 -0.55382 0.14339 C -0.56181 0.14709 -0.5698 0.14825 -0.5783 0.14964 C -0.57986 0.15033 -0.58143 0.15079 -0.58299 0.15149 C -0.58455 0.15218 -0.58768 0.15357 -0.58768 0.15357 L -0.57223 0.15565 " pathEditMode="relative" ptsTypes="fffffffffffffffffffff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2858E-6 C -0.16459 0.12998 -0.329 0.26018 -0.3908 0.30944 C -0.45261 0.3587 -0.41181 0.32679 -0.37084 0.2951 " pathEditMode="relative" ptsTypes="a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39593E-6 C -0.0217 -0.0074 -0.04566 -0.00323 -0.06753 -0.00208 C -0.07378 0.0007 -0.07986 0.00347 -0.08611 0.00625 C -0.09271 0.00925 -0.09705 0.01781 -0.10295 0.02267 C -0.11441 0.03238 -0.12378 0.04556 -0.13229 0.05944 C -0.13975 0.07146 -0.14427 0.0858 -0.15069 0.09829 C -0.15278 0.10639 -0.15486 0.11379 -0.15833 0.12096 C -0.16024 0.13576 -0.16337 0.1494 -0.16614 0.16397 C -0.16996 0.18432 -0.16996 0.19034 -0.17534 0.20907 C -0.17812 0.21855 -0.17864 0.22711 -0.18298 0.23566 C -0.18663 0.2544 -0.18368 0.24723 -0.18923 0.25833 C -0.19566 0.28608 -0.21458 0.31013 -0.23229 0.32586 C -0.23507 0.32817 -0.23871 0.32771 -0.24149 0.33002 C -0.24462 0.3328 -0.24757 0.33534 -0.25069 0.33812 C -0.25278 0.33997 -0.25573 0.3395 -0.25833 0.3402 C -0.26909 0.34343 -0.27968 0.34505 -0.29062 0.34644 C -0.30295 0.34575 -0.31528 0.34552 -0.3276 0.34436 C -0.3408 0.34297 -0.35069 0.31476 -0.36146 0.30528 C -0.36909 0.29047 -0.39149 0.28122 -0.40451 0.27868 C -0.42014 0.27174 -0.43593 0.27544 -0.45225 0.2766 C -0.4559 0.27729 -0.45955 0.27752 -0.46302 0.27868 C -0.46614 0.27961 -0.47222 0.28284 -0.47222 0.28284 C -0.4776 0.28816 -0.48229 0.29024 -0.48767 0.2951 C -0.49184 0.30343 -0.496 0.31036 -0.49843 0.31961 C -0.49618 0.36263 -0.50399 0.35477 -0.47378 0.3587 C -0.47014 0.35916 -0.46666 0.36009 -0.46302 0.36078 C -0.44496 0.36887 -0.41979 0.36356 -0.40295 0.36286 C -0.40451 0.35222 -0.40399 0.34829 -0.41076 0.34228 C -0.40764 0.32979 -0.40798 0.33048 -0.40139 0.3217 " pathEditMode="relative" ptsTypes="ffffffffffffff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107 -0.00486 L -0.52986 0.2890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00" y="1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99 0.0155 L -0.54618 0.540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00" y="2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21 0.0044 C -0.05746 0.00255 -0.06423 0.00231 -0.06979 -0.00185 C -0.08316 -0.01179 -0.09479 -0.02151 -0.10816 -0.03053 C -0.12812 -0.04371 -0.14896 -0.05365 -0.16979 -0.06337 C -0.1934 -0.07447 -0.21545 -0.09042 -0.24045 -0.09621 C -0.25989 -0.10708 -0.28264 -0.11193 -0.30364 -0.11448 C -0.33593 -0.12326 -0.37118 -0.11609 -0.40364 -0.11448 C -0.4092 -0.11309 -0.41493 -0.11193 -0.42048 -0.11054 C -0.42361 -0.10985 -0.42968 -0.10638 -0.42968 -0.10638 C -0.43125 -0.10361 -0.43264 -0.1006 -0.43437 -0.09829 C -0.43611 -0.09597 -0.43906 -0.09482 -0.44045 -0.09204 C -0.44218 -0.08834 -0.44357 -0.07979 -0.44357 -0.07979 C -0.44722 -0.04625 -0.44357 -0.08626 -0.44357 -0.02451 C -0.44357 -0.01434 -0.44427 -0.00393 -0.44514 0.00625 C -0.44531 0.00902 -0.4467 0.01457 -0.4467 0.01457 " pathEditMode="relative" ptsTypes="ffffffffffffff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22 0.00671 C -0.06111 0.00324 -0.06076 -0.00277 -0.06806 -0.01179 C -0.07187 -0.01642 -0.08038 -0.02405 -0.08038 -0.02405 C -0.08594 -0.03839 -0.09549 -0.04509 -0.10347 -0.05689 C -0.11788 -0.07863 -0.13472 -0.09921 -0.15122 -0.11817 C -0.1592 -0.12719 -0.16545 -0.13945 -0.17569 -0.14292 C -0.18194 -0.15494 -0.19844 -0.16813 -0.20816 -0.17576 C -0.21736 -0.18316 -0.22205 -0.18871 -0.23108 -0.19819 C -0.23924 -0.20675 -0.24983 -0.21207 -0.25885 -0.21877 C -0.26562 -0.22363 -0.27014 -0.22988 -0.27726 -0.23311 C -0.28559 -0.24098 -0.2974 -0.24722 -0.3066 -0.25346 C -0.31528 -0.25925 -0.31198 -0.25693 -0.32187 -0.26595 C -0.325 -0.26873 -0.32934 -0.26757 -0.33264 -0.26988 C -0.33733 -0.27312 -0.34184 -0.27728 -0.34653 -0.28029 C -0.34931 -0.28214 -0.35677 -0.28353 -0.35885 -0.28422 C -0.36858 -0.28792 -0.37812 -0.29185 -0.38802 -0.29463 C -0.40799 -0.29301 -0.42569 -0.29509 -0.44045 -0.27613 C -0.44253 -0.26688 -0.44462 -0.25508 -0.43889 -0.24745 " pathEditMode="relative" ptsTypes="fffffffffffffffff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21 0.00254 C -0.06597 -0.00393 -0.07396 -0.02544 -0.08975 -0.03238 C -0.09739 -0.03932 -0.10712 -0.04163 -0.11597 -0.04463 C -0.1559 -0.04302 -0.1526 -0.04625 -0.17587 -0.03839 C -0.17743 -0.037 -0.17916 -0.03631 -0.18055 -0.03446 C -0.18194 -0.03261 -0.18212 -0.02983 -0.1835 -0.02821 C -0.18611 -0.02521 -0.18993 -0.02475 -0.19288 -0.0222 C -0.19635 -0.00648 -0.1908 -0.02775 -0.20364 -0.0037 C -0.20764 0.00393 -0.21215 0.0111 -0.21597 0.01896 C -0.21805 0.02313 -0.21996 0.02706 -0.22205 0.03122 C -0.22309 0.0333 -0.22517 0.03723 -0.22517 0.03723 C -0.22847 0.05019 -0.2243 0.03654 -0.23125 0.04972 C -0.23559 0.05782 -0.23593 0.06267 -0.24357 0.06614 C -0.25399 0.07632 -0.26319 0.07979 -0.27587 0.08233 C -0.28767 0.08118 -0.29705 0.08002 -0.30816 0.07632 C -0.32517 0.06105 -0.34132 0.04625 -0.3559 0.02706 C -0.36267 0.01804 -0.35972 0.02197 -0.36979 0.01272 C -0.37135 0.01133 -0.3743 0.00856 -0.3743 0.00856 C -0.38003 -0.00254 -0.3908 -0.00555 -0.40052 -0.00786 C -0.40972 -0.00717 -0.41927 -0.00948 -0.42812 -0.00578 C -0.43368 -0.00347 -0.43472 0.00717 -0.43889 0.01272 C -0.43941 0.01688 -0.44045 0.02498 -0.44045 0.02498 " pathEditMode="relative" ptsTypes="fffffffffffffffffffff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21 0.00231 C -0.05937 -0.00047 -0.06996 -0.00255 -0.07743 -0.00579 C -0.08212 -0.00787 -0.08784 -0.01134 -0.09288 -0.01203 C -0.1 -0.01319 -0.10729 -0.01342 -0.11441 -0.01411 C -0.13732 -0.01272 -0.15121 -0.01249 -0.17135 -0.00579 C -0.17864 -0.0007 -0.18611 0.00462 -0.19288 0.01063 C -0.19392 0.01272 -0.19444 0.01503 -0.19583 0.01665 C -0.19861 0.01988 -0.20503 0.02497 -0.20503 0.02497 C -0.20868 0.03214 -0.21267 0.03584 -0.21736 0.04139 C -0.22326 0.04856 -0.22795 0.05804 -0.23437 0.06383 C -0.24444 0.08418 -0.25434 0.10453 -0.26354 0.12534 C -0.26632 0.13159 -0.26962 0.1376 -0.27274 0.14384 C -0.27378 0.14593 -0.27587 0.14986 -0.27587 0.14986 C -0.27951 0.16396 -0.28142 0.17113 -0.28819 0.1827 C -0.2901 0.19033 -0.29357 0.19588 -0.29583 0.20328 C -0.29791 0.20976 -0.2993 0.21785 -0.30208 0.22363 C -0.31701 0.25462 -0.30573 0.22988 -0.31597 0.2463 C -0.32014 0.253 -0.32239 0.25948 -0.32812 0.2648 C -0.33368 0.27567 -0.33958 0.28445 -0.34514 0.29532 C -0.34913 0.30319 -0.3493 0.30712 -0.3559 0.30966 C -0.36423 0.32655 -0.36441 0.32354 -0.37743 0.33233 C -0.38923 0.33163 -0.40104 0.3314 -0.41284 0.33025 C -0.4158 0.33001 -0.42968 0.3277 -0.42968 0.32423 " pathEditMode="relative" ptsTypes="ffffffffffffffffffffffA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8575E-6 C -0.00417 -0.01619 -0.00608 -0.03261 -0.0092 -0.04903 C -0.00972 -0.05458 -0.0099 -0.06013 -0.01077 -0.06545 C -0.01146 -0.06961 -0.01337 -0.07354 -0.01389 -0.07771 C -0.0165 -0.09736 -0.01615 -0.1191 -0.02309 -0.13714 C -0.02413 -0.14593 -0.02483 -0.15749 -0.02761 -0.16582 C -0.02934 -0.17091 -0.03212 -0.17507 -0.03386 -0.18016 C -0.03611 -0.18687 -0.03629 -0.19473 -0.03993 -0.20074 C -0.04827 -0.21439 -0.0599 -0.22387 -0.07222 -0.22942 C -0.08056 -0.23312 -0.08976 -0.23381 -0.09844 -0.23566 C -0.11077 -0.23497 -0.12309 -0.23474 -0.13542 -0.23358 C -0.14341 -0.23289 -0.1507 -0.22734 -0.15851 -0.22526 C -0.16858 -0.21878 -0.16302 -0.22341 -0.17379 -0.20884 C -0.17639 -0.20537 -0.18004 -0.19658 -0.18004 -0.19658 C -0.18334 -0.18224 -0.18698 -0.16813 -0.18924 -0.15356 C -0.18976 -0.10107 -0.18993 -0.04834 -0.1908 0.00416 C -0.19132 0.03746 -0.20469 0.07077 -0.22917 0.0821 C -0.24097 0.08071 -0.25278 0.07979 -0.26459 0.07794 C -0.26979 0.07724 -0.27934 0.071 -0.28299 0.06984 C -0.29288 0.0666 -0.30243 0.06152 -0.31233 0.05758 C -0.32413 0.04671 -0.33924 0.0518 -0.35226 0.05758 C -0.35712 0.06383 -0.36146 0.06568 -0.36615 0.07192 C -0.37066 0.0895 -0.37066 0.10661 -0.37066 0.12511 " pathEditMode="relative" ptsTypes="ffffffffffffffffffffffA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34 -0.01711 0.00139 -0.00879 0.0092 -0.02474 C 0.01094 -0.02844 0.01042 -0.03353 0.01233 -0.037 C 0.01337 -0.03908 0.01441 -0.04093 0.01545 -0.04301 C 0.01719 -0.05273 0.01945 -0.06244 0.02153 -0.07192 C 0.02309 -0.08696 0.025 -0.10222 0.02778 -0.11679 C 0.02674 -0.15194 0.02813 -0.19288 0.01233 -0.2234 C 0.00451 -0.25486 0.01007 -0.28631 0.01858 -0.31568 C 0.02257 -0.32979 0.02431 -0.34389 0.0309 -0.35661 C 0.03368 -0.36933 0.03611 -0.38251 0.04167 -0.39362 C 0.04583 -0.4179 0.05399 -0.44103 0.05851 -0.46531 C 0.06181 -0.50486 0.05764 -0.52868 0.05087 -0.5636 C 0.04931 -0.57932 0.04774 -0.58857 0.04774 -0.60476 " pathEditMode="relative" ptsTypes="ffffffffffff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52 -0.00208 0.00087 -0.00416 0.00156 -0.00601 C 0.00243 -0.00833 0.00399 -0.00995 0.00469 -0.01226 C 0.00556 -0.0148 0.00538 -0.01781 0.00625 -0.02035 C 0.00799 -0.02475 0.01024 -0.02868 0.01233 -0.03284 C 0.01337 -0.03492 0.01545 -0.03885 0.01545 -0.03885 C 0.0184 -0.05088 0.02344 -0.06152 0.02934 -0.07169 C 0.03229 -0.08372 0.03958 -0.09366 0.04462 -0.10453 C 0.0566 -0.12997 0.06615 -0.16443 0.06615 -0.19473 " pathEditMode="relative" ptsTypes="ffffffffA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042 0.00139 C -0.11528 -0.01758 -0.11094 0.00139 -0.11337 -0.04371 C -0.11389 -0.05458 -0.1165 -0.06383 -0.11806 -0.07424 C -0.11719 -0.0821 -0.11806 -0.08927 -0.11337 -0.09482 C -0.11059 -0.09806 -0.10729 -0.10037 -0.10417 -0.10315 C -0.10243 -0.10476 -0.09809 -0.105 -0.09809 -0.105 " pathEditMode="relative" ptsTypes="fffffA">
                                      <p:cBhvr>
                                        <p:cTn id="5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288 -0.06221 C -0.13993 -0.11587 -0.13299 -0.16212 -0.10452 -0.20167 C -0.09948 -0.22156 -0.10191 -0.22919 -0.11059 -0.24677 C -0.11181 -0.24908 -0.11389 -0.25047 -0.11528 -0.25278 C -0.11754 -0.25671 -0.12136 -0.26527 -0.12136 -0.26504 C -0.11962 -0.27845 -0.12205 -0.27452 -0.11823 -0.27961 " pathEditMode="relative" rAng="0" ptsTypes="fffffA"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0" y="-10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649 -0.0074 -0.03107 -0.0007 -0.04618 0.00601 C -0.04948 0.01272 -0.05347 0.01595 -0.05694 0.02243 C -0.06198 0.04903 -0.05469 0.01503 -0.06163 0.03677 C -0.06493 0.04694 -0.06354 0.05897 -0.06614 0.06961 C -0.06719 0.07377 -0.06927 0.07747 -0.06927 0.08187 C -0.06927 0.11124 -0.06927 0.14061 -0.06927 0.16998 " pathEditMode="relative" ptsTypes="ffffffA"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www.office.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microsoft.com</a:t>
            </a:r>
            <a:endParaRPr lang="cs-CZ" sz="2400" b="1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70</TotalTime>
  <Words>245</Words>
  <Application>Microsoft Office PowerPoint</Application>
  <PresentationFormat>Předvádění na obrazovce (4:3)</PresentationFormat>
  <Paragraphs>87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ANOTACE:</vt:lpstr>
      <vt:lpstr>AJ</vt:lpstr>
      <vt:lpstr>What´s this?</vt:lpstr>
      <vt:lpstr>What´s this?</vt:lpstr>
      <vt:lpstr>Spočítej a pojmenuj zvířátka.</vt:lpstr>
      <vt:lpstr>Spoj správně</vt:lpstr>
      <vt:lpstr>Spoj správně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Dum</cp:lastModifiedBy>
  <cp:revision>15</cp:revision>
  <dcterms:created xsi:type="dcterms:W3CDTF">2012-06-18T20:29:33Z</dcterms:created>
  <dcterms:modified xsi:type="dcterms:W3CDTF">2012-10-24T18:01:41Z</dcterms:modified>
</cp:coreProperties>
</file>